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8288000" cy="10287000"/>
  <p:notesSz cx="6858000" cy="9144000"/>
  <p:embeddedFontLst>
    <p:embeddedFont>
      <p:font typeface="Arimo Bold" panose="020B0604020202020204" charset="0"/>
      <p:regular r:id="rId20"/>
    </p:embeddedFont>
    <p:embeddedFont>
      <p:font typeface="Red Hat Display" panose="020B0604020202020204" charset="0"/>
      <p:regular r:id="rId21"/>
    </p:embeddedFont>
    <p:embeddedFont>
      <p:font typeface="Red Hat Display Bold" panose="020B0604020202020204" charset="0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2" d="100"/>
          <a:sy n="52" d="100"/>
        </p:scale>
        <p:origin x="850" y="2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2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2.png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E4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018075" y="-2845365"/>
            <a:ext cx="13288108" cy="13288108"/>
          </a:xfrm>
          <a:custGeom>
            <a:avLst/>
            <a:gdLst/>
            <a:ahLst/>
            <a:cxnLst/>
            <a:rect l="l" t="t" r="r" b="b"/>
            <a:pathLst>
              <a:path w="13288108" h="13288108">
                <a:moveTo>
                  <a:pt x="0" y="0"/>
                </a:moveTo>
                <a:lnTo>
                  <a:pt x="13288108" y="0"/>
                </a:lnTo>
                <a:lnTo>
                  <a:pt x="13288108" y="13288107"/>
                </a:lnTo>
                <a:lnTo>
                  <a:pt x="0" y="1328810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3" name="Group 3"/>
          <p:cNvGrpSpPr/>
          <p:nvPr/>
        </p:nvGrpSpPr>
        <p:grpSpPr>
          <a:xfrm rot="-360000">
            <a:off x="106553" y="637099"/>
            <a:ext cx="2180770" cy="2153022"/>
            <a:chOff x="0" y="0"/>
            <a:chExt cx="3878758" cy="382940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878707" cy="3829431"/>
            </a:xfrm>
            <a:custGeom>
              <a:avLst/>
              <a:gdLst/>
              <a:ahLst/>
              <a:cxnLst/>
              <a:rect l="l" t="t" r="r" b="b"/>
              <a:pathLst>
                <a:path w="3878707" h="3829431">
                  <a:moveTo>
                    <a:pt x="3878707" y="0"/>
                  </a:moveTo>
                  <a:lnTo>
                    <a:pt x="402463" y="0"/>
                  </a:lnTo>
                  <a:lnTo>
                    <a:pt x="0" y="3829431"/>
                  </a:lnTo>
                  <a:lnTo>
                    <a:pt x="2444369" y="3829431"/>
                  </a:lnTo>
                  <a:lnTo>
                    <a:pt x="3878707" y="3829431"/>
                  </a:lnTo>
                  <a:lnTo>
                    <a:pt x="3878707" y="670941"/>
                  </a:lnTo>
                  <a:lnTo>
                    <a:pt x="3878707" y="0"/>
                  </a:lnTo>
                  <a:close/>
                </a:path>
              </a:pathLst>
            </a:custGeom>
            <a:blipFill>
              <a:blip r:embed="rId3"/>
              <a:stretch>
                <a:fillRect l="-781" r="-1"/>
              </a:stretch>
            </a:blipFill>
          </p:spPr>
          <p:txBody>
            <a:bodyPr/>
            <a:lstStyle/>
            <a:p>
              <a:endParaRPr lang="nl-NL"/>
            </a:p>
          </p:txBody>
        </p:sp>
      </p:grpSp>
      <p:sp>
        <p:nvSpPr>
          <p:cNvPr id="5" name="Freeform 5"/>
          <p:cNvSpPr/>
          <p:nvPr/>
        </p:nvSpPr>
        <p:spPr>
          <a:xfrm>
            <a:off x="10232917" y="206664"/>
            <a:ext cx="3013892" cy="3013892"/>
          </a:xfrm>
          <a:custGeom>
            <a:avLst/>
            <a:gdLst/>
            <a:ahLst/>
            <a:cxnLst/>
            <a:rect l="l" t="t" r="r" b="b"/>
            <a:pathLst>
              <a:path w="3013892" h="3013892">
                <a:moveTo>
                  <a:pt x="0" y="0"/>
                </a:moveTo>
                <a:lnTo>
                  <a:pt x="3013892" y="0"/>
                </a:lnTo>
                <a:lnTo>
                  <a:pt x="3013892" y="3013892"/>
                </a:lnTo>
                <a:lnTo>
                  <a:pt x="0" y="301389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6" name="Freeform 6"/>
          <p:cNvSpPr/>
          <p:nvPr/>
        </p:nvSpPr>
        <p:spPr>
          <a:xfrm>
            <a:off x="0" y="-1223278"/>
            <a:ext cx="12024625" cy="16856951"/>
          </a:xfrm>
          <a:custGeom>
            <a:avLst/>
            <a:gdLst/>
            <a:ahLst/>
            <a:cxnLst/>
            <a:rect l="l" t="t" r="r" b="b"/>
            <a:pathLst>
              <a:path w="12024625" h="16856951">
                <a:moveTo>
                  <a:pt x="0" y="0"/>
                </a:moveTo>
                <a:lnTo>
                  <a:pt x="12024625" y="0"/>
                </a:lnTo>
                <a:lnTo>
                  <a:pt x="12024625" y="16856951"/>
                </a:lnTo>
                <a:lnTo>
                  <a:pt x="0" y="1685695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7" name="Freeform 7"/>
          <p:cNvSpPr/>
          <p:nvPr/>
        </p:nvSpPr>
        <p:spPr>
          <a:xfrm>
            <a:off x="94032" y="191248"/>
            <a:ext cx="11500595" cy="11500595"/>
          </a:xfrm>
          <a:custGeom>
            <a:avLst/>
            <a:gdLst/>
            <a:ahLst/>
            <a:cxnLst/>
            <a:rect l="l" t="t" r="r" b="b"/>
            <a:pathLst>
              <a:path w="11500595" h="11500595">
                <a:moveTo>
                  <a:pt x="0" y="0"/>
                </a:moveTo>
                <a:lnTo>
                  <a:pt x="11500595" y="0"/>
                </a:lnTo>
                <a:lnTo>
                  <a:pt x="11500595" y="11500596"/>
                </a:lnTo>
                <a:lnTo>
                  <a:pt x="0" y="1150059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8" name="Freeform 8"/>
          <p:cNvSpPr/>
          <p:nvPr/>
        </p:nvSpPr>
        <p:spPr>
          <a:xfrm>
            <a:off x="3518754" y="-88678"/>
            <a:ext cx="4216859" cy="5409180"/>
          </a:xfrm>
          <a:custGeom>
            <a:avLst/>
            <a:gdLst/>
            <a:ahLst/>
            <a:cxnLst/>
            <a:rect l="l" t="t" r="r" b="b"/>
            <a:pathLst>
              <a:path w="4216859" h="5409180">
                <a:moveTo>
                  <a:pt x="0" y="0"/>
                </a:moveTo>
                <a:lnTo>
                  <a:pt x="4216859" y="0"/>
                </a:lnTo>
                <a:lnTo>
                  <a:pt x="4216859" y="5409181"/>
                </a:lnTo>
                <a:lnTo>
                  <a:pt x="0" y="540918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83324" t="-20933" r="-101831" b="-190702"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9" name="Group 9"/>
          <p:cNvGrpSpPr/>
          <p:nvPr/>
        </p:nvGrpSpPr>
        <p:grpSpPr>
          <a:xfrm rot="-333439">
            <a:off x="3504178" y="6069429"/>
            <a:ext cx="7138322" cy="916241"/>
            <a:chOff x="0" y="0"/>
            <a:chExt cx="1689445" cy="216849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689445" cy="216849"/>
            </a:xfrm>
            <a:custGeom>
              <a:avLst/>
              <a:gdLst/>
              <a:ahLst/>
              <a:cxnLst/>
              <a:rect l="l" t="t" r="r" b="b"/>
              <a:pathLst>
                <a:path w="1689445" h="216849">
                  <a:moveTo>
                    <a:pt x="0" y="0"/>
                  </a:moveTo>
                  <a:lnTo>
                    <a:pt x="1689445" y="0"/>
                  </a:lnTo>
                  <a:lnTo>
                    <a:pt x="1689445" y="216849"/>
                  </a:lnTo>
                  <a:lnTo>
                    <a:pt x="0" y="21684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19050"/>
              <a:ext cx="1689445" cy="235899"/>
            </a:xfrm>
            <a:prstGeom prst="rect">
              <a:avLst/>
            </a:prstGeom>
          </p:spPr>
          <p:txBody>
            <a:bodyPr lIns="25874" tIns="25874" rIns="25874" bIns="25874" rtlCol="0" anchor="ctr"/>
            <a:lstStyle/>
            <a:p>
              <a:pPr algn="l">
                <a:lnSpc>
                  <a:spcPts val="1283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 rot="-333439">
            <a:off x="3570559" y="6929315"/>
            <a:ext cx="3498723" cy="911345"/>
            <a:chOff x="0" y="0"/>
            <a:chExt cx="828052" cy="21569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28052" cy="215690"/>
            </a:xfrm>
            <a:custGeom>
              <a:avLst/>
              <a:gdLst/>
              <a:ahLst/>
              <a:cxnLst/>
              <a:rect l="l" t="t" r="r" b="b"/>
              <a:pathLst>
                <a:path w="828052" h="215690">
                  <a:moveTo>
                    <a:pt x="0" y="0"/>
                  </a:moveTo>
                  <a:lnTo>
                    <a:pt x="828052" y="0"/>
                  </a:lnTo>
                  <a:lnTo>
                    <a:pt x="828052" y="215690"/>
                  </a:lnTo>
                  <a:lnTo>
                    <a:pt x="0" y="21569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19050"/>
              <a:ext cx="828052" cy="234740"/>
            </a:xfrm>
            <a:prstGeom prst="rect">
              <a:avLst/>
            </a:prstGeom>
          </p:spPr>
          <p:txBody>
            <a:bodyPr lIns="25874" tIns="25874" rIns="25874" bIns="25874" rtlCol="0" anchor="ctr"/>
            <a:lstStyle/>
            <a:p>
              <a:pPr algn="l">
                <a:lnSpc>
                  <a:spcPts val="1283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 rot="-333439">
            <a:off x="3369477" y="4594578"/>
            <a:ext cx="7768951" cy="956022"/>
            <a:chOff x="0" y="0"/>
            <a:chExt cx="1838698" cy="226264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838698" cy="226264"/>
            </a:xfrm>
            <a:custGeom>
              <a:avLst/>
              <a:gdLst/>
              <a:ahLst/>
              <a:cxnLst/>
              <a:rect l="l" t="t" r="r" b="b"/>
              <a:pathLst>
                <a:path w="1838698" h="226264">
                  <a:moveTo>
                    <a:pt x="0" y="0"/>
                  </a:moveTo>
                  <a:lnTo>
                    <a:pt x="1838698" y="0"/>
                  </a:lnTo>
                  <a:lnTo>
                    <a:pt x="1838698" y="226264"/>
                  </a:lnTo>
                  <a:lnTo>
                    <a:pt x="0" y="22626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19050"/>
              <a:ext cx="1838698" cy="245314"/>
            </a:xfrm>
            <a:prstGeom prst="rect">
              <a:avLst/>
            </a:prstGeom>
          </p:spPr>
          <p:txBody>
            <a:bodyPr lIns="25874" tIns="25874" rIns="25874" bIns="25874" rtlCol="0" anchor="ctr"/>
            <a:lstStyle/>
            <a:p>
              <a:pPr algn="l">
                <a:lnSpc>
                  <a:spcPts val="1283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 rot="-333439">
            <a:off x="3442578" y="5336455"/>
            <a:ext cx="7770247" cy="988158"/>
            <a:chOff x="0" y="0"/>
            <a:chExt cx="1839004" cy="23387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839004" cy="233870"/>
            </a:xfrm>
            <a:custGeom>
              <a:avLst/>
              <a:gdLst/>
              <a:ahLst/>
              <a:cxnLst/>
              <a:rect l="l" t="t" r="r" b="b"/>
              <a:pathLst>
                <a:path w="1839004" h="233870">
                  <a:moveTo>
                    <a:pt x="0" y="0"/>
                  </a:moveTo>
                  <a:lnTo>
                    <a:pt x="1839004" y="0"/>
                  </a:lnTo>
                  <a:lnTo>
                    <a:pt x="1839004" y="233870"/>
                  </a:lnTo>
                  <a:lnTo>
                    <a:pt x="0" y="2338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19050"/>
              <a:ext cx="1839004" cy="252920"/>
            </a:xfrm>
            <a:prstGeom prst="rect">
              <a:avLst/>
            </a:prstGeom>
          </p:spPr>
          <p:txBody>
            <a:bodyPr lIns="25874" tIns="25874" rIns="25874" bIns="25874" rtlCol="0" anchor="ctr"/>
            <a:lstStyle/>
            <a:p>
              <a:pPr algn="l">
                <a:lnSpc>
                  <a:spcPts val="1283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 rot="-338182">
            <a:off x="3665010" y="4732310"/>
            <a:ext cx="7456869" cy="28215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52"/>
              </a:lnSpc>
            </a:pPr>
            <a:r>
              <a:rPr lang="en-US" sz="6092" b="1" spc="-48">
                <a:solidFill>
                  <a:srgbClr val="F89423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Onze samenwerking versterkt  de kansen  </a:t>
            </a:r>
          </a:p>
          <a:p>
            <a:pPr algn="l">
              <a:lnSpc>
                <a:spcPts val="5452"/>
              </a:lnSpc>
            </a:pPr>
            <a:r>
              <a:rPr lang="en-US" sz="6092" b="1" spc="-48">
                <a:solidFill>
                  <a:srgbClr val="372664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voor talenten in de techniek</a:t>
            </a:r>
          </a:p>
        </p:txBody>
      </p:sp>
      <p:sp>
        <p:nvSpPr>
          <p:cNvPr id="22" name="TextBox 22"/>
          <p:cNvSpPr txBox="1"/>
          <p:nvPr/>
        </p:nvSpPr>
        <p:spPr>
          <a:xfrm rot="-300000">
            <a:off x="3629325" y="7861525"/>
            <a:ext cx="6084909" cy="2527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03"/>
              </a:lnSpc>
            </a:pPr>
            <a:r>
              <a:rPr lang="en-US" sz="1502" spc="-12">
                <a:solidFill>
                  <a:srgbClr val="FFFFFF"/>
                </a:solidFill>
                <a:latin typeface="Red Hat Display"/>
                <a:ea typeface="Red Hat Display"/>
                <a:cs typeface="Red Hat Display"/>
                <a:sym typeface="Red Hat Display"/>
              </a:rPr>
              <a:t>Eva Jeremiasse, Programmaleider bij Techniektalenten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Afbeelding met tekst, schermopname, Rechthoek, ontwerp  Door AI gegenereerde inhoud is mogelijk onjuist.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" r="-2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3" name="Freeform 3"/>
          <p:cNvSpPr/>
          <p:nvPr/>
        </p:nvSpPr>
        <p:spPr>
          <a:xfrm rot="-309840">
            <a:off x="12920834" y="2198246"/>
            <a:ext cx="3701653" cy="3701653"/>
          </a:xfrm>
          <a:custGeom>
            <a:avLst/>
            <a:gdLst/>
            <a:ahLst/>
            <a:cxnLst/>
            <a:rect l="l" t="t" r="r" b="b"/>
            <a:pathLst>
              <a:path w="3701653" h="3701653">
                <a:moveTo>
                  <a:pt x="0" y="0"/>
                </a:moveTo>
                <a:lnTo>
                  <a:pt x="3701653" y="0"/>
                </a:lnTo>
                <a:lnTo>
                  <a:pt x="3701653" y="3701653"/>
                </a:lnTo>
                <a:lnTo>
                  <a:pt x="0" y="370165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4" name="Freeform 4" descr="Afbeelding met tekst, Menselijk gezicht, kleding, glimlach  Door AI gegenereerde inhoud is mogelijk onjuist."/>
          <p:cNvSpPr/>
          <p:nvPr/>
        </p:nvSpPr>
        <p:spPr>
          <a:xfrm rot="-296700">
            <a:off x="1648692" y="4349706"/>
            <a:ext cx="3724999" cy="3724999"/>
          </a:xfrm>
          <a:custGeom>
            <a:avLst/>
            <a:gdLst/>
            <a:ahLst/>
            <a:cxnLst/>
            <a:rect l="l" t="t" r="r" b="b"/>
            <a:pathLst>
              <a:path w="3724999" h="3724999">
                <a:moveTo>
                  <a:pt x="0" y="0"/>
                </a:moveTo>
                <a:lnTo>
                  <a:pt x="3724999" y="0"/>
                </a:lnTo>
                <a:lnTo>
                  <a:pt x="3724999" y="3724998"/>
                </a:lnTo>
                <a:lnTo>
                  <a:pt x="0" y="372499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5" name="Freeform 5" descr="Afbeelding met tekst, schermopname, Lettertype, grafische vormgeving  Door AI gegenereerde inhoud is mogelijk onjuist."/>
          <p:cNvSpPr/>
          <p:nvPr/>
        </p:nvSpPr>
        <p:spPr>
          <a:xfrm rot="-313080">
            <a:off x="7304561" y="3318586"/>
            <a:ext cx="3700224" cy="3700224"/>
          </a:xfrm>
          <a:custGeom>
            <a:avLst/>
            <a:gdLst/>
            <a:ahLst/>
            <a:cxnLst/>
            <a:rect l="l" t="t" r="r" b="b"/>
            <a:pathLst>
              <a:path w="3700224" h="3700224">
                <a:moveTo>
                  <a:pt x="0" y="0"/>
                </a:moveTo>
                <a:lnTo>
                  <a:pt x="3700224" y="0"/>
                </a:lnTo>
                <a:lnTo>
                  <a:pt x="3700224" y="3700225"/>
                </a:lnTo>
                <a:lnTo>
                  <a:pt x="0" y="370022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6" name="Group 6"/>
          <p:cNvGrpSpPr/>
          <p:nvPr/>
        </p:nvGrpSpPr>
        <p:grpSpPr>
          <a:xfrm>
            <a:off x="293449" y="371167"/>
            <a:ext cx="2669955" cy="522649"/>
            <a:chOff x="0" y="0"/>
            <a:chExt cx="703198" cy="13765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703198" cy="137652"/>
            </a:xfrm>
            <a:custGeom>
              <a:avLst/>
              <a:gdLst/>
              <a:ahLst/>
              <a:cxnLst/>
              <a:rect l="l" t="t" r="r" b="b"/>
              <a:pathLst>
                <a:path w="703198" h="137652">
                  <a:moveTo>
                    <a:pt x="0" y="0"/>
                  </a:moveTo>
                  <a:lnTo>
                    <a:pt x="703198" y="0"/>
                  </a:lnTo>
                  <a:lnTo>
                    <a:pt x="703198" y="137652"/>
                  </a:lnTo>
                  <a:lnTo>
                    <a:pt x="0" y="137652"/>
                  </a:lnTo>
                  <a:close/>
                </a:path>
              </a:pathLst>
            </a:custGeom>
            <a:solidFill>
              <a:srgbClr val="CFCAE1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28575"/>
              <a:ext cx="703198" cy="1662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84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468584" y="9413212"/>
            <a:ext cx="2669955" cy="522649"/>
            <a:chOff x="0" y="0"/>
            <a:chExt cx="703198" cy="137652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703198" cy="137652"/>
            </a:xfrm>
            <a:custGeom>
              <a:avLst/>
              <a:gdLst/>
              <a:ahLst/>
              <a:cxnLst/>
              <a:rect l="l" t="t" r="r" b="b"/>
              <a:pathLst>
                <a:path w="703198" h="137652">
                  <a:moveTo>
                    <a:pt x="0" y="0"/>
                  </a:moveTo>
                  <a:lnTo>
                    <a:pt x="703198" y="0"/>
                  </a:lnTo>
                  <a:lnTo>
                    <a:pt x="703198" y="137652"/>
                  </a:lnTo>
                  <a:lnTo>
                    <a:pt x="0" y="137652"/>
                  </a:lnTo>
                  <a:close/>
                </a:path>
              </a:pathLst>
            </a:custGeom>
            <a:solidFill>
              <a:srgbClr val="CFCAE1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28575"/>
              <a:ext cx="703198" cy="1662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84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E4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Afbeelding met tekst, schermopname, Lettertype, grafische vormgeving  Door AI gegenereerde inhoud is mogelijk onjuist.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" r="-2"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3" name="Group 3"/>
          <p:cNvGrpSpPr/>
          <p:nvPr/>
        </p:nvGrpSpPr>
        <p:grpSpPr>
          <a:xfrm>
            <a:off x="293449" y="371167"/>
            <a:ext cx="2669955" cy="522649"/>
            <a:chOff x="0" y="0"/>
            <a:chExt cx="703198" cy="137652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03198" cy="137652"/>
            </a:xfrm>
            <a:custGeom>
              <a:avLst/>
              <a:gdLst/>
              <a:ahLst/>
              <a:cxnLst/>
              <a:rect l="l" t="t" r="r" b="b"/>
              <a:pathLst>
                <a:path w="703198" h="137652">
                  <a:moveTo>
                    <a:pt x="0" y="0"/>
                  </a:moveTo>
                  <a:lnTo>
                    <a:pt x="703198" y="0"/>
                  </a:lnTo>
                  <a:lnTo>
                    <a:pt x="703198" y="137652"/>
                  </a:lnTo>
                  <a:lnTo>
                    <a:pt x="0" y="137652"/>
                  </a:lnTo>
                  <a:close/>
                </a:path>
              </a:pathLst>
            </a:custGeom>
            <a:solidFill>
              <a:srgbClr val="BDE4C3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703198" cy="1662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84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 rot="-275561">
            <a:off x="1144661" y="1151846"/>
            <a:ext cx="2672429" cy="848521"/>
            <a:chOff x="0" y="0"/>
            <a:chExt cx="703850" cy="223479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703850" cy="223479"/>
            </a:xfrm>
            <a:custGeom>
              <a:avLst/>
              <a:gdLst/>
              <a:ahLst/>
              <a:cxnLst/>
              <a:rect l="l" t="t" r="r" b="b"/>
              <a:pathLst>
                <a:path w="703850" h="223479">
                  <a:moveTo>
                    <a:pt x="0" y="0"/>
                  </a:moveTo>
                  <a:lnTo>
                    <a:pt x="703850" y="0"/>
                  </a:lnTo>
                  <a:lnTo>
                    <a:pt x="703850" y="223479"/>
                  </a:lnTo>
                  <a:lnTo>
                    <a:pt x="0" y="22347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95250"/>
              <a:ext cx="703850" cy="31872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7564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293449" y="9481419"/>
            <a:ext cx="2669955" cy="522649"/>
            <a:chOff x="0" y="0"/>
            <a:chExt cx="703198" cy="137652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703198" cy="137652"/>
            </a:xfrm>
            <a:custGeom>
              <a:avLst/>
              <a:gdLst/>
              <a:ahLst/>
              <a:cxnLst/>
              <a:rect l="l" t="t" r="r" b="b"/>
              <a:pathLst>
                <a:path w="703198" h="137652">
                  <a:moveTo>
                    <a:pt x="0" y="0"/>
                  </a:moveTo>
                  <a:lnTo>
                    <a:pt x="703198" y="0"/>
                  </a:lnTo>
                  <a:lnTo>
                    <a:pt x="703198" y="137652"/>
                  </a:lnTo>
                  <a:lnTo>
                    <a:pt x="0" y="137652"/>
                  </a:lnTo>
                  <a:close/>
                </a:path>
              </a:pathLst>
            </a:custGeom>
            <a:solidFill>
              <a:srgbClr val="BDE4C3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28575"/>
              <a:ext cx="703198" cy="1662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84"/>
                </a:lnSpc>
              </a:pPr>
              <a:endParaRPr/>
            </a:p>
          </p:txBody>
        </p:sp>
      </p:grpSp>
      <p:sp>
        <p:nvSpPr>
          <p:cNvPr id="12" name="TextBox 12"/>
          <p:cNvSpPr txBox="1"/>
          <p:nvPr/>
        </p:nvSpPr>
        <p:spPr>
          <a:xfrm rot="-291958">
            <a:off x="1203815" y="1045242"/>
            <a:ext cx="2474646" cy="8502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854"/>
              </a:lnSpc>
              <a:spcBef>
                <a:spcPct val="0"/>
              </a:spcBef>
            </a:pPr>
            <a:r>
              <a:rPr lang="en-US" sz="4895" b="1" spc="-39">
                <a:solidFill>
                  <a:srgbClr val="372664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Het doel</a:t>
            </a:r>
          </a:p>
        </p:txBody>
      </p:sp>
      <p:sp>
        <p:nvSpPr>
          <p:cNvPr id="13" name="Freeform 13"/>
          <p:cNvSpPr/>
          <p:nvPr/>
        </p:nvSpPr>
        <p:spPr>
          <a:xfrm>
            <a:off x="12992184" y="7767692"/>
            <a:ext cx="4841296" cy="2110738"/>
          </a:xfrm>
          <a:custGeom>
            <a:avLst/>
            <a:gdLst/>
            <a:ahLst/>
            <a:cxnLst/>
            <a:rect l="l" t="t" r="r" b="b"/>
            <a:pathLst>
              <a:path w="4841296" h="2110738">
                <a:moveTo>
                  <a:pt x="0" y="0"/>
                </a:moveTo>
                <a:lnTo>
                  <a:pt x="4841296" y="0"/>
                </a:lnTo>
                <a:lnTo>
                  <a:pt x="4841296" y="2110738"/>
                </a:lnTo>
                <a:lnTo>
                  <a:pt x="0" y="21107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Afbeelding met tekst, kleding, Menselijk gezicht, schermopname  Door AI gegenereerde inhoud is mogelijk onjuist.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" r="-2"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3" name="Group 3"/>
          <p:cNvGrpSpPr/>
          <p:nvPr/>
        </p:nvGrpSpPr>
        <p:grpSpPr>
          <a:xfrm>
            <a:off x="293449" y="371167"/>
            <a:ext cx="2669955" cy="522649"/>
            <a:chOff x="0" y="0"/>
            <a:chExt cx="703198" cy="137652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03198" cy="137652"/>
            </a:xfrm>
            <a:custGeom>
              <a:avLst/>
              <a:gdLst/>
              <a:ahLst/>
              <a:cxnLst/>
              <a:rect l="l" t="t" r="r" b="b"/>
              <a:pathLst>
                <a:path w="703198" h="137652">
                  <a:moveTo>
                    <a:pt x="0" y="0"/>
                  </a:moveTo>
                  <a:lnTo>
                    <a:pt x="703198" y="0"/>
                  </a:lnTo>
                  <a:lnTo>
                    <a:pt x="703198" y="137652"/>
                  </a:lnTo>
                  <a:lnTo>
                    <a:pt x="0" y="137652"/>
                  </a:lnTo>
                  <a:close/>
                </a:path>
              </a:pathLst>
            </a:custGeom>
            <a:solidFill>
              <a:srgbClr val="CFCAE1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703198" cy="1662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84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rot="-305438">
            <a:off x="10465299" y="1782674"/>
            <a:ext cx="6683552" cy="6683552"/>
          </a:xfrm>
          <a:custGeom>
            <a:avLst/>
            <a:gdLst/>
            <a:ahLst/>
            <a:cxnLst/>
            <a:rect l="l" t="t" r="r" b="b"/>
            <a:pathLst>
              <a:path w="6683552" h="6683552">
                <a:moveTo>
                  <a:pt x="0" y="0"/>
                </a:moveTo>
                <a:lnTo>
                  <a:pt x="6683552" y="0"/>
                </a:lnTo>
                <a:lnTo>
                  <a:pt x="6683552" y="6683552"/>
                </a:lnTo>
                <a:lnTo>
                  <a:pt x="0" y="668355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7" name="Group 7"/>
          <p:cNvGrpSpPr/>
          <p:nvPr/>
        </p:nvGrpSpPr>
        <p:grpSpPr>
          <a:xfrm>
            <a:off x="293449" y="9258300"/>
            <a:ext cx="2669955" cy="522649"/>
            <a:chOff x="0" y="0"/>
            <a:chExt cx="703198" cy="13765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03198" cy="137652"/>
            </a:xfrm>
            <a:custGeom>
              <a:avLst/>
              <a:gdLst/>
              <a:ahLst/>
              <a:cxnLst/>
              <a:rect l="l" t="t" r="r" b="b"/>
              <a:pathLst>
                <a:path w="703198" h="137652">
                  <a:moveTo>
                    <a:pt x="0" y="0"/>
                  </a:moveTo>
                  <a:lnTo>
                    <a:pt x="703198" y="0"/>
                  </a:lnTo>
                  <a:lnTo>
                    <a:pt x="703198" y="137652"/>
                  </a:lnTo>
                  <a:lnTo>
                    <a:pt x="0" y="137652"/>
                  </a:lnTo>
                  <a:close/>
                </a:path>
              </a:pathLst>
            </a:custGeom>
            <a:solidFill>
              <a:srgbClr val="DFDCEB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28575"/>
              <a:ext cx="703198" cy="1662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84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Afbeelding met tekst, schermopname, thema  Door AI gegenereerde inhoud is mogelijk onjuist.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" r="-2"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3" name="Group 3"/>
          <p:cNvGrpSpPr/>
          <p:nvPr/>
        </p:nvGrpSpPr>
        <p:grpSpPr>
          <a:xfrm>
            <a:off x="293449" y="371167"/>
            <a:ext cx="2669955" cy="522649"/>
            <a:chOff x="0" y="0"/>
            <a:chExt cx="703198" cy="137652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03198" cy="137652"/>
            </a:xfrm>
            <a:custGeom>
              <a:avLst/>
              <a:gdLst/>
              <a:ahLst/>
              <a:cxnLst/>
              <a:rect l="l" t="t" r="r" b="b"/>
              <a:pathLst>
                <a:path w="703198" h="137652">
                  <a:moveTo>
                    <a:pt x="0" y="0"/>
                  </a:moveTo>
                  <a:lnTo>
                    <a:pt x="703198" y="0"/>
                  </a:lnTo>
                  <a:lnTo>
                    <a:pt x="703198" y="137652"/>
                  </a:lnTo>
                  <a:lnTo>
                    <a:pt x="0" y="137652"/>
                  </a:lnTo>
                  <a:close/>
                </a:path>
              </a:pathLst>
            </a:custGeom>
            <a:solidFill>
              <a:srgbClr val="B7E4F8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703198" cy="1662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84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491320" y="9258300"/>
            <a:ext cx="2669955" cy="522649"/>
            <a:chOff x="0" y="0"/>
            <a:chExt cx="703198" cy="13765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703198" cy="137652"/>
            </a:xfrm>
            <a:custGeom>
              <a:avLst/>
              <a:gdLst/>
              <a:ahLst/>
              <a:cxnLst/>
              <a:rect l="l" t="t" r="r" b="b"/>
              <a:pathLst>
                <a:path w="703198" h="137652">
                  <a:moveTo>
                    <a:pt x="0" y="0"/>
                  </a:moveTo>
                  <a:lnTo>
                    <a:pt x="703198" y="0"/>
                  </a:lnTo>
                  <a:lnTo>
                    <a:pt x="703198" y="137652"/>
                  </a:lnTo>
                  <a:lnTo>
                    <a:pt x="0" y="137652"/>
                  </a:lnTo>
                  <a:close/>
                </a:path>
              </a:pathLst>
            </a:custGeom>
            <a:solidFill>
              <a:srgbClr val="CFEDFB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28575"/>
              <a:ext cx="703198" cy="1662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84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491320" y="6947477"/>
            <a:ext cx="7283691" cy="522649"/>
            <a:chOff x="0" y="0"/>
            <a:chExt cx="1918338" cy="137652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918339" cy="137652"/>
            </a:xfrm>
            <a:custGeom>
              <a:avLst/>
              <a:gdLst/>
              <a:ahLst/>
              <a:cxnLst/>
              <a:rect l="l" t="t" r="r" b="b"/>
              <a:pathLst>
                <a:path w="1918339" h="137652">
                  <a:moveTo>
                    <a:pt x="0" y="0"/>
                  </a:moveTo>
                  <a:lnTo>
                    <a:pt x="1918339" y="0"/>
                  </a:lnTo>
                  <a:lnTo>
                    <a:pt x="1918339" y="137652"/>
                  </a:lnTo>
                  <a:lnTo>
                    <a:pt x="0" y="137652"/>
                  </a:lnTo>
                  <a:close/>
                </a:path>
              </a:pathLst>
            </a:custGeom>
            <a:solidFill>
              <a:srgbClr val="B7E4F8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28575"/>
              <a:ext cx="1918338" cy="1662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84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Afbeelding met tekst, persoon, kleding, schoeisel  Door AI gegenereerde inhoud is mogelijk onjuist."/>
          <p:cNvSpPr/>
          <p:nvPr/>
        </p:nvSpPr>
        <p:spPr>
          <a:xfrm>
            <a:off x="-19050" y="-19050"/>
            <a:ext cx="18550357" cy="10434580"/>
          </a:xfrm>
          <a:custGeom>
            <a:avLst/>
            <a:gdLst/>
            <a:ahLst/>
            <a:cxnLst/>
            <a:rect l="l" t="t" r="r" b="b"/>
            <a:pathLst>
              <a:path w="18550357" h="10434580">
                <a:moveTo>
                  <a:pt x="0" y="0"/>
                </a:moveTo>
                <a:lnTo>
                  <a:pt x="18550357" y="0"/>
                </a:lnTo>
                <a:lnTo>
                  <a:pt x="18550357" y="10434580"/>
                </a:lnTo>
                <a:lnTo>
                  <a:pt x="0" y="1043458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" r="-2"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3" name="Group 3"/>
          <p:cNvGrpSpPr/>
          <p:nvPr/>
        </p:nvGrpSpPr>
        <p:grpSpPr>
          <a:xfrm>
            <a:off x="293449" y="371167"/>
            <a:ext cx="2669955" cy="522649"/>
            <a:chOff x="0" y="0"/>
            <a:chExt cx="703198" cy="137652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03198" cy="137652"/>
            </a:xfrm>
            <a:custGeom>
              <a:avLst/>
              <a:gdLst/>
              <a:ahLst/>
              <a:cxnLst/>
              <a:rect l="l" t="t" r="r" b="b"/>
              <a:pathLst>
                <a:path w="703198" h="137652">
                  <a:moveTo>
                    <a:pt x="0" y="0"/>
                  </a:moveTo>
                  <a:lnTo>
                    <a:pt x="703198" y="0"/>
                  </a:lnTo>
                  <a:lnTo>
                    <a:pt x="703198" y="137652"/>
                  </a:lnTo>
                  <a:lnTo>
                    <a:pt x="0" y="137652"/>
                  </a:lnTo>
                  <a:close/>
                </a:path>
              </a:pathLst>
            </a:custGeom>
            <a:solidFill>
              <a:srgbClr val="BDE5C3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703198" cy="1662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84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293449" y="9258300"/>
            <a:ext cx="2669955" cy="675049"/>
            <a:chOff x="0" y="0"/>
            <a:chExt cx="703198" cy="17779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703198" cy="177791"/>
            </a:xfrm>
            <a:custGeom>
              <a:avLst/>
              <a:gdLst/>
              <a:ahLst/>
              <a:cxnLst/>
              <a:rect l="l" t="t" r="r" b="b"/>
              <a:pathLst>
                <a:path w="703198" h="177791">
                  <a:moveTo>
                    <a:pt x="0" y="0"/>
                  </a:moveTo>
                  <a:lnTo>
                    <a:pt x="703198" y="0"/>
                  </a:lnTo>
                  <a:lnTo>
                    <a:pt x="703198" y="177791"/>
                  </a:lnTo>
                  <a:lnTo>
                    <a:pt x="0" y="177791"/>
                  </a:lnTo>
                  <a:close/>
                </a:path>
              </a:pathLst>
            </a:custGeom>
            <a:solidFill>
              <a:srgbClr val="D3EDD7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28575"/>
              <a:ext cx="703198" cy="20636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84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Afbeelding met tekst, schermopname, logo, Lettertype  Door AI gegenereerde inhoud is mogelijk onjuist.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" r="-2"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3" name="Group 3"/>
          <p:cNvGrpSpPr/>
          <p:nvPr/>
        </p:nvGrpSpPr>
        <p:grpSpPr>
          <a:xfrm>
            <a:off x="293449" y="371167"/>
            <a:ext cx="2669955" cy="522649"/>
            <a:chOff x="0" y="0"/>
            <a:chExt cx="703198" cy="137652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03198" cy="137652"/>
            </a:xfrm>
            <a:custGeom>
              <a:avLst/>
              <a:gdLst/>
              <a:ahLst/>
              <a:cxnLst/>
              <a:rect l="l" t="t" r="r" b="b"/>
              <a:pathLst>
                <a:path w="703198" h="137652">
                  <a:moveTo>
                    <a:pt x="0" y="0"/>
                  </a:moveTo>
                  <a:lnTo>
                    <a:pt x="703198" y="0"/>
                  </a:lnTo>
                  <a:lnTo>
                    <a:pt x="703198" y="137652"/>
                  </a:lnTo>
                  <a:lnTo>
                    <a:pt x="0" y="137652"/>
                  </a:lnTo>
                  <a:close/>
                </a:path>
              </a:pathLst>
            </a:custGeom>
            <a:solidFill>
              <a:srgbClr val="B7E4F8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703198" cy="1662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84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 rot="504579">
            <a:off x="13790877" y="6545114"/>
            <a:ext cx="3089138" cy="3160109"/>
            <a:chOff x="0" y="0"/>
            <a:chExt cx="4118851" cy="4213479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118864" cy="4213479"/>
            </a:xfrm>
            <a:custGeom>
              <a:avLst/>
              <a:gdLst/>
              <a:ahLst/>
              <a:cxnLst/>
              <a:rect l="l" t="t" r="r" b="b"/>
              <a:pathLst>
                <a:path w="4118864" h="4213479">
                  <a:moveTo>
                    <a:pt x="4118864" y="0"/>
                  </a:moveTo>
                  <a:lnTo>
                    <a:pt x="3725926" y="0"/>
                  </a:lnTo>
                  <a:lnTo>
                    <a:pt x="0" y="0"/>
                  </a:lnTo>
                  <a:lnTo>
                    <a:pt x="0" y="2007235"/>
                  </a:lnTo>
                  <a:lnTo>
                    <a:pt x="0" y="4213479"/>
                  </a:lnTo>
                  <a:lnTo>
                    <a:pt x="2804160" y="4213479"/>
                  </a:lnTo>
                  <a:lnTo>
                    <a:pt x="4118864" y="4213479"/>
                  </a:lnTo>
                  <a:lnTo>
                    <a:pt x="4118864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nl-NL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0" y="9391478"/>
            <a:ext cx="2669955" cy="522649"/>
            <a:chOff x="0" y="0"/>
            <a:chExt cx="703198" cy="13765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703198" cy="137652"/>
            </a:xfrm>
            <a:custGeom>
              <a:avLst/>
              <a:gdLst/>
              <a:ahLst/>
              <a:cxnLst/>
              <a:rect l="l" t="t" r="r" b="b"/>
              <a:pathLst>
                <a:path w="703198" h="137652">
                  <a:moveTo>
                    <a:pt x="0" y="0"/>
                  </a:moveTo>
                  <a:lnTo>
                    <a:pt x="703198" y="0"/>
                  </a:lnTo>
                  <a:lnTo>
                    <a:pt x="703198" y="137652"/>
                  </a:lnTo>
                  <a:lnTo>
                    <a:pt x="0" y="137652"/>
                  </a:lnTo>
                  <a:close/>
                </a:path>
              </a:pathLst>
            </a:custGeom>
            <a:solidFill>
              <a:srgbClr val="B7E4F8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28575"/>
              <a:ext cx="703198" cy="1662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84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Afbeelding met tekst, visitekaartje, schermopname, Lettertype  Door AI gegenereerde inhoud is mogelijk onjuist.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" r="-2"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3" name="Group 3"/>
          <p:cNvGrpSpPr/>
          <p:nvPr/>
        </p:nvGrpSpPr>
        <p:grpSpPr>
          <a:xfrm>
            <a:off x="293449" y="371167"/>
            <a:ext cx="2669955" cy="522649"/>
            <a:chOff x="0" y="0"/>
            <a:chExt cx="703198" cy="137652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03198" cy="137652"/>
            </a:xfrm>
            <a:custGeom>
              <a:avLst/>
              <a:gdLst/>
              <a:ahLst/>
              <a:cxnLst/>
              <a:rect l="l" t="t" r="r" b="b"/>
              <a:pathLst>
                <a:path w="703198" h="137652">
                  <a:moveTo>
                    <a:pt x="0" y="0"/>
                  </a:moveTo>
                  <a:lnTo>
                    <a:pt x="703198" y="0"/>
                  </a:lnTo>
                  <a:lnTo>
                    <a:pt x="703198" y="137652"/>
                  </a:lnTo>
                  <a:lnTo>
                    <a:pt x="0" y="137652"/>
                  </a:lnTo>
                  <a:close/>
                </a:path>
              </a:pathLst>
            </a:custGeom>
            <a:solidFill>
              <a:srgbClr val="CFCAE1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703198" cy="1662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84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468584" y="9458683"/>
            <a:ext cx="2669955" cy="522649"/>
            <a:chOff x="0" y="0"/>
            <a:chExt cx="703198" cy="13765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703198" cy="137652"/>
            </a:xfrm>
            <a:custGeom>
              <a:avLst/>
              <a:gdLst/>
              <a:ahLst/>
              <a:cxnLst/>
              <a:rect l="l" t="t" r="r" b="b"/>
              <a:pathLst>
                <a:path w="703198" h="137652">
                  <a:moveTo>
                    <a:pt x="0" y="0"/>
                  </a:moveTo>
                  <a:lnTo>
                    <a:pt x="703198" y="0"/>
                  </a:lnTo>
                  <a:lnTo>
                    <a:pt x="703198" y="137652"/>
                  </a:lnTo>
                  <a:lnTo>
                    <a:pt x="0" y="137652"/>
                  </a:lnTo>
                  <a:close/>
                </a:path>
              </a:pathLst>
            </a:custGeom>
            <a:solidFill>
              <a:srgbClr val="CFCAE1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28575"/>
              <a:ext cx="703198" cy="1662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84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Afbeelding met tekst, Lettertype, schermopname, inkt  Door AI gegenereerde inhoud is mogelijk onjuist.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" r="-2"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3" name="Group 3"/>
          <p:cNvGrpSpPr/>
          <p:nvPr/>
        </p:nvGrpSpPr>
        <p:grpSpPr>
          <a:xfrm>
            <a:off x="293449" y="371167"/>
            <a:ext cx="2669955" cy="522649"/>
            <a:chOff x="0" y="0"/>
            <a:chExt cx="703198" cy="137652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03198" cy="137652"/>
            </a:xfrm>
            <a:custGeom>
              <a:avLst/>
              <a:gdLst/>
              <a:ahLst/>
              <a:cxnLst/>
              <a:rect l="l" t="t" r="r" b="b"/>
              <a:pathLst>
                <a:path w="703198" h="137652">
                  <a:moveTo>
                    <a:pt x="0" y="0"/>
                  </a:moveTo>
                  <a:lnTo>
                    <a:pt x="703198" y="0"/>
                  </a:lnTo>
                  <a:lnTo>
                    <a:pt x="703198" y="137652"/>
                  </a:lnTo>
                  <a:lnTo>
                    <a:pt x="0" y="137652"/>
                  </a:lnTo>
                  <a:close/>
                </a:path>
              </a:pathLst>
            </a:custGeom>
            <a:solidFill>
              <a:srgbClr val="BDE5C3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703198" cy="1662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84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445849" y="9258300"/>
            <a:ext cx="2669955" cy="522649"/>
            <a:chOff x="0" y="0"/>
            <a:chExt cx="703198" cy="13765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703198" cy="137652"/>
            </a:xfrm>
            <a:custGeom>
              <a:avLst/>
              <a:gdLst/>
              <a:ahLst/>
              <a:cxnLst/>
              <a:rect l="l" t="t" r="r" b="b"/>
              <a:pathLst>
                <a:path w="703198" h="137652">
                  <a:moveTo>
                    <a:pt x="0" y="0"/>
                  </a:moveTo>
                  <a:lnTo>
                    <a:pt x="703198" y="0"/>
                  </a:lnTo>
                  <a:lnTo>
                    <a:pt x="703198" y="137652"/>
                  </a:lnTo>
                  <a:lnTo>
                    <a:pt x="0" y="137652"/>
                  </a:lnTo>
                  <a:close/>
                </a:path>
              </a:pathLst>
            </a:custGeom>
            <a:solidFill>
              <a:srgbClr val="BDE5C3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28575"/>
              <a:ext cx="703198" cy="1662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84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2963404" y="6433524"/>
            <a:ext cx="11099431" cy="3086100"/>
            <a:chOff x="0" y="0"/>
            <a:chExt cx="2923307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923307" cy="812800"/>
            </a:xfrm>
            <a:custGeom>
              <a:avLst/>
              <a:gdLst/>
              <a:ahLst/>
              <a:cxnLst/>
              <a:rect l="l" t="t" r="r" b="b"/>
              <a:pathLst>
                <a:path w="2923307" h="812800">
                  <a:moveTo>
                    <a:pt x="0" y="0"/>
                  </a:moveTo>
                  <a:lnTo>
                    <a:pt x="2923307" y="0"/>
                  </a:lnTo>
                  <a:lnTo>
                    <a:pt x="2923307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BDE4C3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28575"/>
              <a:ext cx="2923307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84"/>
                </a:lnSpc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2172131" y="6476989"/>
            <a:ext cx="9379804" cy="3037270"/>
          </a:xfrm>
          <a:custGeom>
            <a:avLst/>
            <a:gdLst/>
            <a:ahLst/>
            <a:cxnLst/>
            <a:rect l="l" t="t" r="r" b="b"/>
            <a:pathLst>
              <a:path w="9379804" h="3037270">
                <a:moveTo>
                  <a:pt x="0" y="0"/>
                </a:moveTo>
                <a:lnTo>
                  <a:pt x="9379804" y="0"/>
                </a:lnTo>
                <a:lnTo>
                  <a:pt x="9379804" y="3037270"/>
                </a:lnTo>
                <a:lnTo>
                  <a:pt x="0" y="303727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13" name="Freeform 13"/>
          <p:cNvSpPr/>
          <p:nvPr/>
        </p:nvSpPr>
        <p:spPr>
          <a:xfrm>
            <a:off x="12505826" y="6213180"/>
            <a:ext cx="2299742" cy="2378143"/>
          </a:xfrm>
          <a:custGeom>
            <a:avLst/>
            <a:gdLst/>
            <a:ahLst/>
            <a:cxnLst/>
            <a:rect l="l" t="t" r="r" b="b"/>
            <a:pathLst>
              <a:path w="2299742" h="2378143">
                <a:moveTo>
                  <a:pt x="0" y="0"/>
                </a:moveTo>
                <a:lnTo>
                  <a:pt x="2299743" y="0"/>
                </a:lnTo>
                <a:lnTo>
                  <a:pt x="2299743" y="2378142"/>
                </a:lnTo>
                <a:lnTo>
                  <a:pt x="0" y="237814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14" name="TextBox 14"/>
          <p:cNvSpPr txBox="1"/>
          <p:nvPr/>
        </p:nvSpPr>
        <p:spPr>
          <a:xfrm>
            <a:off x="9105900" y="8534172"/>
            <a:ext cx="9379804" cy="10299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 b="1">
                <a:solidFill>
                  <a:srgbClr val="392F5E">
                    <a:alpha val="82745"/>
                  </a:srgbClr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Duurzaamheid </a:t>
            </a:r>
          </a:p>
          <a:p>
            <a:pPr algn="ctr">
              <a:lnSpc>
                <a:spcPts val="4060"/>
              </a:lnSpc>
            </a:pPr>
            <a:r>
              <a:rPr lang="en-US" sz="2900">
                <a:solidFill>
                  <a:srgbClr val="392F5E">
                    <a:alpha val="82745"/>
                  </a:srgbClr>
                </a:solidFill>
                <a:latin typeface="Red Hat Display"/>
                <a:ea typeface="Red Hat Display"/>
                <a:cs typeface="Red Hat Display"/>
                <a:sym typeface="Red Hat Display"/>
              </a:rPr>
              <a:t>en </a:t>
            </a:r>
            <a:r>
              <a:rPr lang="en-US" sz="2900" b="1">
                <a:solidFill>
                  <a:srgbClr val="392F5E">
                    <a:alpha val="82745"/>
                  </a:srgbClr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transities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Afbeelding met kleding, persoon, Menselijk gezicht, meisje  Door AI gegenereerde inhoud is mogelijk onjuist.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" r="-2"/>
            </a:stretch>
          </a:blipFill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Afbeelding met tekst, schermopname, Lettertype, grafische vormgeving  Door AI gegenereerde inhoud is mogelijk onjuist.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" r="-2"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3" name="Group 3"/>
          <p:cNvGrpSpPr/>
          <p:nvPr/>
        </p:nvGrpSpPr>
        <p:grpSpPr>
          <a:xfrm>
            <a:off x="293449" y="371167"/>
            <a:ext cx="2669955" cy="522649"/>
            <a:chOff x="0" y="0"/>
            <a:chExt cx="703198" cy="137652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03198" cy="137652"/>
            </a:xfrm>
            <a:custGeom>
              <a:avLst/>
              <a:gdLst/>
              <a:ahLst/>
              <a:cxnLst/>
              <a:rect l="l" t="t" r="r" b="b"/>
              <a:pathLst>
                <a:path w="703198" h="137652">
                  <a:moveTo>
                    <a:pt x="0" y="0"/>
                  </a:moveTo>
                  <a:lnTo>
                    <a:pt x="703198" y="0"/>
                  </a:lnTo>
                  <a:lnTo>
                    <a:pt x="703198" y="137652"/>
                  </a:lnTo>
                  <a:lnTo>
                    <a:pt x="0" y="137652"/>
                  </a:lnTo>
                  <a:close/>
                </a:path>
              </a:pathLst>
            </a:custGeom>
            <a:solidFill>
              <a:srgbClr val="BDE5C3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703198" cy="1662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84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293449" y="9258300"/>
            <a:ext cx="2669955" cy="522649"/>
            <a:chOff x="0" y="0"/>
            <a:chExt cx="703198" cy="13765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703198" cy="137652"/>
            </a:xfrm>
            <a:custGeom>
              <a:avLst/>
              <a:gdLst/>
              <a:ahLst/>
              <a:cxnLst/>
              <a:rect l="l" t="t" r="r" b="b"/>
              <a:pathLst>
                <a:path w="703198" h="137652">
                  <a:moveTo>
                    <a:pt x="0" y="0"/>
                  </a:moveTo>
                  <a:lnTo>
                    <a:pt x="703198" y="0"/>
                  </a:lnTo>
                  <a:lnTo>
                    <a:pt x="703198" y="137652"/>
                  </a:lnTo>
                  <a:lnTo>
                    <a:pt x="0" y="137652"/>
                  </a:lnTo>
                  <a:close/>
                </a:path>
              </a:pathLst>
            </a:custGeom>
            <a:solidFill>
              <a:srgbClr val="BDE5C3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28575"/>
              <a:ext cx="703198" cy="1662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84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E4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Afbeelding met tekst, Menselijk gezicht, kleding, vrouw  Door AI gegenereerde inhoud is mogelijk onjuist."/>
          <p:cNvSpPr/>
          <p:nvPr/>
        </p:nvSpPr>
        <p:spPr>
          <a:xfrm>
            <a:off x="9494777" y="467873"/>
            <a:ext cx="9497154" cy="5342149"/>
          </a:xfrm>
          <a:custGeom>
            <a:avLst/>
            <a:gdLst/>
            <a:ahLst/>
            <a:cxnLst/>
            <a:rect l="l" t="t" r="r" b="b"/>
            <a:pathLst>
              <a:path w="9497154" h="5342149">
                <a:moveTo>
                  <a:pt x="0" y="0"/>
                </a:moveTo>
                <a:lnTo>
                  <a:pt x="9497153" y="0"/>
                </a:lnTo>
                <a:lnTo>
                  <a:pt x="9497153" y="5342149"/>
                </a:lnTo>
                <a:lnTo>
                  <a:pt x="0" y="534214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92567" r="-4" b="-92562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3" name="Freeform 3"/>
          <p:cNvSpPr/>
          <p:nvPr/>
        </p:nvSpPr>
        <p:spPr>
          <a:xfrm>
            <a:off x="-8566390" y="-2752469"/>
            <a:ext cx="20464119" cy="29765991"/>
          </a:xfrm>
          <a:custGeom>
            <a:avLst/>
            <a:gdLst/>
            <a:ahLst/>
            <a:cxnLst/>
            <a:rect l="l" t="t" r="r" b="b"/>
            <a:pathLst>
              <a:path w="20464119" h="29765991">
                <a:moveTo>
                  <a:pt x="0" y="0"/>
                </a:moveTo>
                <a:lnTo>
                  <a:pt x="20464119" y="0"/>
                </a:lnTo>
                <a:lnTo>
                  <a:pt x="20464119" y="29765991"/>
                </a:lnTo>
                <a:lnTo>
                  <a:pt x="0" y="2976599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4" name="Freeform 4"/>
          <p:cNvSpPr/>
          <p:nvPr/>
        </p:nvSpPr>
        <p:spPr>
          <a:xfrm>
            <a:off x="-2180926" y="-88096"/>
            <a:ext cx="13019147" cy="13019147"/>
          </a:xfrm>
          <a:custGeom>
            <a:avLst/>
            <a:gdLst/>
            <a:ahLst/>
            <a:cxnLst/>
            <a:rect l="l" t="t" r="r" b="b"/>
            <a:pathLst>
              <a:path w="13019147" h="13019147">
                <a:moveTo>
                  <a:pt x="0" y="0"/>
                </a:moveTo>
                <a:lnTo>
                  <a:pt x="13019147" y="0"/>
                </a:lnTo>
                <a:lnTo>
                  <a:pt x="13019147" y="13019147"/>
                </a:lnTo>
                <a:lnTo>
                  <a:pt x="0" y="130191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5" name="Freeform 5"/>
          <p:cNvSpPr/>
          <p:nvPr/>
        </p:nvSpPr>
        <p:spPr>
          <a:xfrm>
            <a:off x="1196091" y="186905"/>
            <a:ext cx="4600544" cy="7330200"/>
          </a:xfrm>
          <a:custGeom>
            <a:avLst/>
            <a:gdLst/>
            <a:ahLst/>
            <a:cxnLst/>
            <a:rect l="l" t="t" r="r" b="b"/>
            <a:pathLst>
              <a:path w="4600544" h="7330200">
                <a:moveTo>
                  <a:pt x="0" y="0"/>
                </a:moveTo>
                <a:lnTo>
                  <a:pt x="4600543" y="0"/>
                </a:lnTo>
                <a:lnTo>
                  <a:pt x="4600543" y="7330200"/>
                </a:lnTo>
                <a:lnTo>
                  <a:pt x="0" y="73302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12178" t="-39935" r="-132641" b="-266138"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6" name="Group 6"/>
          <p:cNvGrpSpPr/>
          <p:nvPr/>
        </p:nvGrpSpPr>
        <p:grpSpPr>
          <a:xfrm rot="-333439">
            <a:off x="1593417" y="5232641"/>
            <a:ext cx="8491165" cy="895880"/>
            <a:chOff x="0" y="0"/>
            <a:chExt cx="1775223" cy="187299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775223" cy="187299"/>
            </a:xfrm>
            <a:custGeom>
              <a:avLst/>
              <a:gdLst/>
              <a:ahLst/>
              <a:cxnLst/>
              <a:rect l="l" t="t" r="r" b="b"/>
              <a:pathLst>
                <a:path w="1775223" h="187299">
                  <a:moveTo>
                    <a:pt x="0" y="0"/>
                  </a:moveTo>
                  <a:lnTo>
                    <a:pt x="1775223" y="0"/>
                  </a:lnTo>
                  <a:lnTo>
                    <a:pt x="1775223" y="187299"/>
                  </a:lnTo>
                  <a:lnTo>
                    <a:pt x="0" y="1872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1775223" cy="206349"/>
            </a:xfrm>
            <a:prstGeom prst="rect">
              <a:avLst/>
            </a:prstGeom>
          </p:spPr>
          <p:txBody>
            <a:bodyPr lIns="16588" tIns="16588" rIns="16588" bIns="16588" rtlCol="0" anchor="ctr"/>
            <a:lstStyle/>
            <a:p>
              <a:pPr algn="l">
                <a:lnSpc>
                  <a:spcPts val="822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 rot="-333439">
            <a:off x="1675638" y="6089814"/>
            <a:ext cx="7789417" cy="905666"/>
            <a:chOff x="0" y="0"/>
            <a:chExt cx="1628511" cy="189345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628511" cy="189345"/>
            </a:xfrm>
            <a:custGeom>
              <a:avLst/>
              <a:gdLst/>
              <a:ahLst/>
              <a:cxnLst/>
              <a:rect l="l" t="t" r="r" b="b"/>
              <a:pathLst>
                <a:path w="1628511" h="189345">
                  <a:moveTo>
                    <a:pt x="0" y="0"/>
                  </a:moveTo>
                  <a:lnTo>
                    <a:pt x="1628511" y="0"/>
                  </a:lnTo>
                  <a:lnTo>
                    <a:pt x="1628511" y="189345"/>
                  </a:lnTo>
                  <a:lnTo>
                    <a:pt x="0" y="18934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19050"/>
              <a:ext cx="1628511" cy="208395"/>
            </a:xfrm>
            <a:prstGeom prst="rect">
              <a:avLst/>
            </a:prstGeom>
          </p:spPr>
          <p:txBody>
            <a:bodyPr lIns="16588" tIns="16588" rIns="16588" bIns="16588" rtlCol="0" anchor="ctr"/>
            <a:lstStyle/>
            <a:p>
              <a:pPr algn="l">
                <a:lnSpc>
                  <a:spcPts val="822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 rot="-333439">
            <a:off x="1760300" y="6975287"/>
            <a:ext cx="6525862" cy="936274"/>
            <a:chOff x="0" y="0"/>
            <a:chExt cx="1364343" cy="195744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364343" cy="195744"/>
            </a:xfrm>
            <a:custGeom>
              <a:avLst/>
              <a:gdLst/>
              <a:ahLst/>
              <a:cxnLst/>
              <a:rect l="l" t="t" r="r" b="b"/>
              <a:pathLst>
                <a:path w="1364343" h="195744">
                  <a:moveTo>
                    <a:pt x="0" y="0"/>
                  </a:moveTo>
                  <a:lnTo>
                    <a:pt x="1364343" y="0"/>
                  </a:lnTo>
                  <a:lnTo>
                    <a:pt x="1364343" y="195744"/>
                  </a:lnTo>
                  <a:lnTo>
                    <a:pt x="0" y="19574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19050"/>
              <a:ext cx="1364343" cy="214794"/>
            </a:xfrm>
            <a:prstGeom prst="rect">
              <a:avLst/>
            </a:prstGeom>
          </p:spPr>
          <p:txBody>
            <a:bodyPr lIns="16588" tIns="16588" rIns="16588" bIns="16588" rtlCol="0" anchor="ctr"/>
            <a:lstStyle/>
            <a:p>
              <a:pPr algn="l">
                <a:lnSpc>
                  <a:spcPts val="822"/>
                </a:lnSpc>
              </a:pPr>
              <a:endParaRPr/>
            </a:p>
          </p:txBody>
        </p:sp>
      </p:grpSp>
      <p:sp>
        <p:nvSpPr>
          <p:cNvPr id="15" name="TextBox 15"/>
          <p:cNvSpPr txBox="1"/>
          <p:nvPr/>
        </p:nvSpPr>
        <p:spPr>
          <a:xfrm rot="-338182">
            <a:off x="1813817" y="5318739"/>
            <a:ext cx="8927810" cy="24064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172"/>
              </a:lnSpc>
            </a:pPr>
            <a:r>
              <a:rPr lang="en-US" sz="6897" b="1" spc="-55">
                <a:solidFill>
                  <a:srgbClr val="F89423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De toekomst begint</a:t>
            </a:r>
          </a:p>
          <a:p>
            <a:pPr algn="l">
              <a:lnSpc>
                <a:spcPts val="6172"/>
              </a:lnSpc>
            </a:pPr>
            <a:r>
              <a:rPr lang="en-US" sz="6897" b="1" spc="-55">
                <a:solidFill>
                  <a:srgbClr val="372664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met het inspireren van jong talent.</a:t>
            </a:r>
          </a:p>
        </p:txBody>
      </p:sp>
      <p:sp>
        <p:nvSpPr>
          <p:cNvPr id="16" name="TextBox 16"/>
          <p:cNvSpPr txBox="1"/>
          <p:nvPr/>
        </p:nvSpPr>
        <p:spPr>
          <a:xfrm rot="-300000">
            <a:off x="1831725" y="8069935"/>
            <a:ext cx="5740673" cy="2823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80"/>
              </a:lnSpc>
            </a:pPr>
            <a:r>
              <a:rPr lang="en-US" sz="1700" spc="-13">
                <a:solidFill>
                  <a:srgbClr val="FFFFFF"/>
                </a:solidFill>
                <a:latin typeface="Red Hat Display"/>
                <a:ea typeface="Red Hat Display"/>
                <a:cs typeface="Red Hat Display"/>
                <a:sym typeface="Red Hat Display"/>
              </a:rPr>
              <a:t>Toine Visker, verbinder bij Bouwmensen Zuidwest</a:t>
            </a:r>
          </a:p>
        </p:txBody>
      </p:sp>
      <p:grpSp>
        <p:nvGrpSpPr>
          <p:cNvPr id="17" name="Group 17"/>
          <p:cNvGrpSpPr/>
          <p:nvPr/>
        </p:nvGrpSpPr>
        <p:grpSpPr>
          <a:xfrm rot="240000">
            <a:off x="6869308" y="750313"/>
            <a:ext cx="1945395" cy="1784653"/>
            <a:chOff x="0" y="0"/>
            <a:chExt cx="3599574" cy="3302152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599561" cy="3302127"/>
            </a:xfrm>
            <a:custGeom>
              <a:avLst/>
              <a:gdLst/>
              <a:ahLst/>
              <a:cxnLst/>
              <a:rect l="l" t="t" r="r" b="b"/>
              <a:pathLst>
                <a:path w="3599561" h="3302127">
                  <a:moveTo>
                    <a:pt x="0" y="0"/>
                  </a:moveTo>
                  <a:lnTo>
                    <a:pt x="0" y="3302127"/>
                  </a:lnTo>
                  <a:lnTo>
                    <a:pt x="3260725" y="3302127"/>
                  </a:lnTo>
                  <a:lnTo>
                    <a:pt x="3599561" y="3302127"/>
                  </a:lnTo>
                  <a:lnTo>
                    <a:pt x="3599561" y="0"/>
                  </a:lnTo>
                  <a:lnTo>
                    <a:pt x="3497834" y="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  <p:txBody>
            <a:bodyPr/>
            <a:lstStyle/>
            <a:p>
              <a:endParaRPr lang="nl-NL"/>
            </a:p>
          </p:txBody>
        </p:sp>
      </p:grpSp>
      <p:sp>
        <p:nvSpPr>
          <p:cNvPr id="19" name="Freeform 19"/>
          <p:cNvSpPr/>
          <p:nvPr/>
        </p:nvSpPr>
        <p:spPr>
          <a:xfrm>
            <a:off x="7269366" y="-282634"/>
            <a:ext cx="10287000" cy="10287000"/>
          </a:xfrm>
          <a:custGeom>
            <a:avLst/>
            <a:gdLst/>
            <a:ahLst/>
            <a:cxnLst/>
            <a:rect l="l" t="t" r="r" b="b"/>
            <a:pathLst>
              <a:path w="10287000" h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E4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480004" y="-1034551"/>
            <a:ext cx="9974780" cy="14952825"/>
          </a:xfrm>
          <a:custGeom>
            <a:avLst/>
            <a:gdLst/>
            <a:ahLst/>
            <a:cxnLst/>
            <a:rect l="l" t="t" r="r" b="b"/>
            <a:pathLst>
              <a:path w="9974780" h="14952825">
                <a:moveTo>
                  <a:pt x="0" y="0"/>
                </a:moveTo>
                <a:lnTo>
                  <a:pt x="9974781" y="0"/>
                </a:lnTo>
                <a:lnTo>
                  <a:pt x="9974781" y="14952825"/>
                </a:lnTo>
                <a:lnTo>
                  <a:pt x="0" y="1495282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3" name="Freeform 3"/>
          <p:cNvSpPr/>
          <p:nvPr/>
        </p:nvSpPr>
        <p:spPr>
          <a:xfrm>
            <a:off x="-1343747" y="250625"/>
            <a:ext cx="12325679" cy="12325679"/>
          </a:xfrm>
          <a:custGeom>
            <a:avLst/>
            <a:gdLst/>
            <a:ahLst/>
            <a:cxnLst/>
            <a:rect l="l" t="t" r="r" b="b"/>
            <a:pathLst>
              <a:path w="12325679" h="12325679">
                <a:moveTo>
                  <a:pt x="0" y="0"/>
                </a:moveTo>
                <a:lnTo>
                  <a:pt x="12325678" y="0"/>
                </a:lnTo>
                <a:lnTo>
                  <a:pt x="12325678" y="12325679"/>
                </a:lnTo>
                <a:lnTo>
                  <a:pt x="0" y="1232567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4" name="Freeform 4"/>
          <p:cNvSpPr/>
          <p:nvPr/>
        </p:nvSpPr>
        <p:spPr>
          <a:xfrm>
            <a:off x="2057131" y="-1026031"/>
            <a:ext cx="5882289" cy="7109753"/>
          </a:xfrm>
          <a:custGeom>
            <a:avLst/>
            <a:gdLst/>
            <a:ahLst/>
            <a:cxnLst/>
            <a:rect l="l" t="t" r="r" b="b"/>
            <a:pathLst>
              <a:path w="5882289" h="7109753">
                <a:moveTo>
                  <a:pt x="0" y="0"/>
                </a:moveTo>
                <a:lnTo>
                  <a:pt x="5882289" y="0"/>
                </a:lnTo>
                <a:lnTo>
                  <a:pt x="5882289" y="7109753"/>
                </a:lnTo>
                <a:lnTo>
                  <a:pt x="0" y="710975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3131" r="-26441" b="-110314"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5" name="Group 5"/>
          <p:cNvGrpSpPr/>
          <p:nvPr/>
        </p:nvGrpSpPr>
        <p:grpSpPr>
          <a:xfrm rot="-333439">
            <a:off x="2358390" y="5319519"/>
            <a:ext cx="6594152" cy="916229"/>
            <a:chOff x="0" y="0"/>
            <a:chExt cx="1456184" cy="20233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456184" cy="202331"/>
            </a:xfrm>
            <a:custGeom>
              <a:avLst/>
              <a:gdLst/>
              <a:ahLst/>
              <a:cxnLst/>
              <a:rect l="l" t="t" r="r" b="b"/>
              <a:pathLst>
                <a:path w="1456184" h="202331">
                  <a:moveTo>
                    <a:pt x="0" y="0"/>
                  </a:moveTo>
                  <a:lnTo>
                    <a:pt x="1456184" y="0"/>
                  </a:lnTo>
                  <a:lnTo>
                    <a:pt x="1456184" y="202331"/>
                  </a:lnTo>
                  <a:lnTo>
                    <a:pt x="0" y="20233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19050"/>
              <a:ext cx="1456184" cy="221381"/>
            </a:xfrm>
            <a:prstGeom prst="rect">
              <a:avLst/>
            </a:prstGeom>
          </p:spPr>
          <p:txBody>
            <a:bodyPr lIns="31261" tIns="31261" rIns="31261" bIns="31261" rtlCol="0" anchor="ctr"/>
            <a:lstStyle/>
            <a:p>
              <a:pPr algn="l">
                <a:lnSpc>
                  <a:spcPts val="155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 rot="-333439">
            <a:off x="2427301" y="6043274"/>
            <a:ext cx="6716549" cy="900217"/>
            <a:chOff x="0" y="0"/>
            <a:chExt cx="1483213" cy="198794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483213" cy="198794"/>
            </a:xfrm>
            <a:custGeom>
              <a:avLst/>
              <a:gdLst/>
              <a:ahLst/>
              <a:cxnLst/>
              <a:rect l="l" t="t" r="r" b="b"/>
              <a:pathLst>
                <a:path w="1483213" h="198794">
                  <a:moveTo>
                    <a:pt x="0" y="0"/>
                  </a:moveTo>
                  <a:lnTo>
                    <a:pt x="1483213" y="0"/>
                  </a:lnTo>
                  <a:lnTo>
                    <a:pt x="1483213" y="198794"/>
                  </a:lnTo>
                  <a:lnTo>
                    <a:pt x="0" y="19879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19050"/>
              <a:ext cx="1483213" cy="217844"/>
            </a:xfrm>
            <a:prstGeom prst="rect">
              <a:avLst/>
            </a:prstGeom>
          </p:spPr>
          <p:txBody>
            <a:bodyPr lIns="31261" tIns="31261" rIns="31261" bIns="31261" rtlCol="0" anchor="ctr"/>
            <a:lstStyle/>
            <a:p>
              <a:pPr algn="l">
                <a:lnSpc>
                  <a:spcPts val="1550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 rot="-333439">
            <a:off x="2505076" y="6934441"/>
            <a:ext cx="2932685" cy="900217"/>
            <a:chOff x="0" y="0"/>
            <a:chExt cx="647624" cy="198794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647624" cy="198794"/>
            </a:xfrm>
            <a:custGeom>
              <a:avLst/>
              <a:gdLst/>
              <a:ahLst/>
              <a:cxnLst/>
              <a:rect l="l" t="t" r="r" b="b"/>
              <a:pathLst>
                <a:path w="647624" h="198794">
                  <a:moveTo>
                    <a:pt x="0" y="0"/>
                  </a:moveTo>
                  <a:lnTo>
                    <a:pt x="647624" y="0"/>
                  </a:lnTo>
                  <a:lnTo>
                    <a:pt x="647624" y="198794"/>
                  </a:lnTo>
                  <a:lnTo>
                    <a:pt x="0" y="19879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19050"/>
              <a:ext cx="647624" cy="217844"/>
            </a:xfrm>
            <a:prstGeom prst="rect">
              <a:avLst/>
            </a:prstGeom>
          </p:spPr>
          <p:txBody>
            <a:bodyPr lIns="31261" tIns="31261" rIns="31261" bIns="31261" rtlCol="0" anchor="ctr"/>
            <a:lstStyle/>
            <a:p>
              <a:pPr algn="l">
                <a:lnSpc>
                  <a:spcPts val="1550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 rot="-333439">
            <a:off x="2574940" y="7656365"/>
            <a:ext cx="4274625" cy="791301"/>
            <a:chOff x="0" y="0"/>
            <a:chExt cx="943964" cy="174743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943964" cy="174743"/>
            </a:xfrm>
            <a:custGeom>
              <a:avLst/>
              <a:gdLst/>
              <a:ahLst/>
              <a:cxnLst/>
              <a:rect l="l" t="t" r="r" b="b"/>
              <a:pathLst>
                <a:path w="943964" h="174743">
                  <a:moveTo>
                    <a:pt x="0" y="0"/>
                  </a:moveTo>
                  <a:lnTo>
                    <a:pt x="943964" y="0"/>
                  </a:lnTo>
                  <a:lnTo>
                    <a:pt x="943964" y="174743"/>
                  </a:lnTo>
                  <a:lnTo>
                    <a:pt x="0" y="17474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19050"/>
              <a:ext cx="943964" cy="193793"/>
            </a:xfrm>
            <a:prstGeom prst="rect">
              <a:avLst/>
            </a:prstGeom>
          </p:spPr>
          <p:txBody>
            <a:bodyPr lIns="31261" tIns="31261" rIns="31261" bIns="31261" rtlCol="0" anchor="ctr"/>
            <a:lstStyle/>
            <a:p>
              <a:pPr algn="l">
                <a:lnSpc>
                  <a:spcPts val="1550"/>
                </a:lnSpc>
              </a:pPr>
              <a:endParaRPr/>
            </a:p>
          </p:txBody>
        </p:sp>
      </p:grpSp>
      <p:sp>
        <p:nvSpPr>
          <p:cNvPr id="17" name="TextBox 17"/>
          <p:cNvSpPr txBox="1"/>
          <p:nvPr/>
        </p:nvSpPr>
        <p:spPr>
          <a:xfrm rot="-338182">
            <a:off x="2592838" y="5366843"/>
            <a:ext cx="6986135" cy="30368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844"/>
              </a:lnSpc>
            </a:pPr>
            <a:r>
              <a:rPr lang="en-US" sz="6529" b="1" spc="-52">
                <a:solidFill>
                  <a:srgbClr val="F89423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Samen creëeren we de innovaties </a:t>
            </a:r>
          </a:p>
          <a:p>
            <a:pPr algn="l">
              <a:lnSpc>
                <a:spcPts val="5844"/>
              </a:lnSpc>
            </a:pPr>
            <a:r>
              <a:rPr lang="en-US" sz="6529" b="1" spc="-52">
                <a:solidFill>
                  <a:srgbClr val="372664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van de </a:t>
            </a:r>
          </a:p>
          <a:p>
            <a:pPr algn="l">
              <a:lnSpc>
                <a:spcPts val="5844"/>
              </a:lnSpc>
            </a:pPr>
            <a:r>
              <a:rPr lang="en-US" sz="6529" b="1" spc="-52">
                <a:solidFill>
                  <a:srgbClr val="372664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toekomst.</a:t>
            </a:r>
          </a:p>
        </p:txBody>
      </p:sp>
      <p:sp>
        <p:nvSpPr>
          <p:cNvPr id="18" name="Freeform 18"/>
          <p:cNvSpPr/>
          <p:nvPr/>
        </p:nvSpPr>
        <p:spPr>
          <a:xfrm>
            <a:off x="7269366" y="-292159"/>
            <a:ext cx="10287000" cy="10287000"/>
          </a:xfrm>
          <a:custGeom>
            <a:avLst/>
            <a:gdLst/>
            <a:ahLst/>
            <a:cxnLst/>
            <a:rect l="l" t="t" r="r" b="b"/>
            <a:pathLst>
              <a:path w="10287000" h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19" name="Group 19"/>
          <p:cNvGrpSpPr/>
          <p:nvPr/>
        </p:nvGrpSpPr>
        <p:grpSpPr>
          <a:xfrm>
            <a:off x="11034792" y="5526486"/>
            <a:ext cx="4946761" cy="1114473"/>
            <a:chOff x="0" y="0"/>
            <a:chExt cx="6595682" cy="148596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6595618" cy="1486027"/>
            </a:xfrm>
            <a:custGeom>
              <a:avLst/>
              <a:gdLst/>
              <a:ahLst/>
              <a:cxnLst/>
              <a:rect l="l" t="t" r="r" b="b"/>
              <a:pathLst>
                <a:path w="6595618" h="1486027">
                  <a:moveTo>
                    <a:pt x="3048" y="0"/>
                  </a:moveTo>
                  <a:lnTo>
                    <a:pt x="0" y="1472057"/>
                  </a:lnTo>
                  <a:lnTo>
                    <a:pt x="1600454" y="1475486"/>
                  </a:lnTo>
                  <a:lnTo>
                    <a:pt x="6592570" y="1486027"/>
                  </a:lnTo>
                  <a:lnTo>
                    <a:pt x="6595618" y="13970"/>
                  </a:lnTo>
                  <a:lnTo>
                    <a:pt x="6489192" y="13716"/>
                  </a:lnTo>
                  <a:lnTo>
                    <a:pt x="3048" y="0"/>
                  </a:lnTo>
                  <a:close/>
                </a:path>
              </a:pathLst>
            </a:custGeom>
            <a:blipFill>
              <a:blip r:embed="rId5"/>
              <a:stretch>
                <a:fillRect b="4"/>
              </a:stretch>
            </a:blipFill>
          </p:spPr>
          <p:txBody>
            <a:bodyPr/>
            <a:lstStyle/>
            <a:p>
              <a:endParaRPr lang="nl-NL"/>
            </a:p>
          </p:txBody>
        </p:sp>
      </p:grpSp>
      <p:sp>
        <p:nvSpPr>
          <p:cNvPr id="21" name="TextBox 21"/>
          <p:cNvSpPr txBox="1"/>
          <p:nvPr/>
        </p:nvSpPr>
        <p:spPr>
          <a:xfrm rot="-300000">
            <a:off x="2605194" y="8548064"/>
            <a:ext cx="4557803" cy="306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1800" spc="-14">
                <a:solidFill>
                  <a:srgbClr val="FFFFFF"/>
                </a:solidFill>
                <a:latin typeface="Red Hat Display"/>
                <a:ea typeface="Red Hat Display"/>
                <a:cs typeface="Red Hat Display"/>
                <a:sym typeface="Red Hat Display"/>
              </a:rPr>
              <a:t>Remco Heus, verbinder bij Port of Moerdijk</a:t>
            </a:r>
          </a:p>
        </p:txBody>
      </p:sp>
      <p:sp>
        <p:nvSpPr>
          <p:cNvPr id="22" name="Freeform 22" descr="Afbeelding met tekst, Menselijk gezicht, bril, kleding  Door AI gegenereerde inhoud is mogelijk onjuist."/>
          <p:cNvSpPr/>
          <p:nvPr/>
        </p:nvSpPr>
        <p:spPr>
          <a:xfrm>
            <a:off x="9494777" y="324651"/>
            <a:ext cx="8400624" cy="4725351"/>
          </a:xfrm>
          <a:custGeom>
            <a:avLst/>
            <a:gdLst/>
            <a:ahLst/>
            <a:cxnLst/>
            <a:rect l="l" t="t" r="r" b="b"/>
            <a:pathLst>
              <a:path w="8400624" h="4725351">
                <a:moveTo>
                  <a:pt x="0" y="0"/>
                </a:moveTo>
                <a:lnTo>
                  <a:pt x="8400624" y="0"/>
                </a:lnTo>
                <a:lnTo>
                  <a:pt x="8400624" y="4725351"/>
                </a:lnTo>
                <a:lnTo>
                  <a:pt x="0" y="472535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7711" t="-5924" r="-9997" b="-111773"/>
            </a:stretch>
          </a:blipFill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E4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Afbeelding met tekst, Menselijk gezicht, glimlach, kleding  Door AI gegenereerde inhoud is mogelijk onjuist."/>
          <p:cNvSpPr/>
          <p:nvPr/>
        </p:nvSpPr>
        <p:spPr>
          <a:xfrm>
            <a:off x="9155027" y="0"/>
            <a:ext cx="9132973" cy="5137297"/>
          </a:xfrm>
          <a:custGeom>
            <a:avLst/>
            <a:gdLst/>
            <a:ahLst/>
            <a:cxnLst/>
            <a:rect l="l" t="t" r="r" b="b"/>
            <a:pathLst>
              <a:path w="9132973" h="5137297">
                <a:moveTo>
                  <a:pt x="0" y="0"/>
                </a:moveTo>
                <a:lnTo>
                  <a:pt x="9132973" y="0"/>
                </a:lnTo>
                <a:lnTo>
                  <a:pt x="9132973" y="5137297"/>
                </a:lnTo>
                <a:lnTo>
                  <a:pt x="0" y="513729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93502" r="-6748" b="-100241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3" name="Freeform 3"/>
          <p:cNvSpPr/>
          <p:nvPr/>
        </p:nvSpPr>
        <p:spPr>
          <a:xfrm>
            <a:off x="13714543" y="4518576"/>
            <a:ext cx="3544757" cy="2164575"/>
          </a:xfrm>
          <a:custGeom>
            <a:avLst/>
            <a:gdLst/>
            <a:ahLst/>
            <a:cxnLst/>
            <a:rect l="l" t="t" r="r" b="b"/>
            <a:pathLst>
              <a:path w="3544757" h="2164575">
                <a:moveTo>
                  <a:pt x="0" y="0"/>
                </a:moveTo>
                <a:lnTo>
                  <a:pt x="3544757" y="0"/>
                </a:lnTo>
                <a:lnTo>
                  <a:pt x="3544757" y="2164575"/>
                </a:lnTo>
                <a:lnTo>
                  <a:pt x="0" y="21645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4" name="Freeform 4"/>
          <p:cNvSpPr/>
          <p:nvPr/>
        </p:nvSpPr>
        <p:spPr>
          <a:xfrm>
            <a:off x="7269366" y="-292159"/>
            <a:ext cx="10287000" cy="10287000"/>
          </a:xfrm>
          <a:custGeom>
            <a:avLst/>
            <a:gdLst/>
            <a:ahLst/>
            <a:cxnLst/>
            <a:rect l="l" t="t" r="r" b="b"/>
            <a:pathLst>
              <a:path w="10287000" h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5" name="Freeform 5"/>
          <p:cNvSpPr/>
          <p:nvPr/>
        </p:nvSpPr>
        <p:spPr>
          <a:xfrm>
            <a:off x="-373212" y="-552017"/>
            <a:ext cx="9622774" cy="14470336"/>
          </a:xfrm>
          <a:custGeom>
            <a:avLst/>
            <a:gdLst/>
            <a:ahLst/>
            <a:cxnLst/>
            <a:rect l="l" t="t" r="r" b="b"/>
            <a:pathLst>
              <a:path w="9622774" h="14470336">
                <a:moveTo>
                  <a:pt x="0" y="0"/>
                </a:moveTo>
                <a:lnTo>
                  <a:pt x="9622774" y="0"/>
                </a:lnTo>
                <a:lnTo>
                  <a:pt x="9622774" y="14470336"/>
                </a:lnTo>
                <a:lnTo>
                  <a:pt x="0" y="1447033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6" name="Freeform 6"/>
          <p:cNvSpPr/>
          <p:nvPr/>
        </p:nvSpPr>
        <p:spPr>
          <a:xfrm>
            <a:off x="-1108355" y="-55121"/>
            <a:ext cx="11383635" cy="11383635"/>
          </a:xfrm>
          <a:custGeom>
            <a:avLst/>
            <a:gdLst/>
            <a:ahLst/>
            <a:cxnLst/>
            <a:rect l="l" t="t" r="r" b="b"/>
            <a:pathLst>
              <a:path w="11383635" h="11383635">
                <a:moveTo>
                  <a:pt x="0" y="0"/>
                </a:moveTo>
                <a:lnTo>
                  <a:pt x="11383635" y="0"/>
                </a:lnTo>
                <a:lnTo>
                  <a:pt x="11383635" y="11383636"/>
                </a:lnTo>
                <a:lnTo>
                  <a:pt x="0" y="1138363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7" name="Freeform 7"/>
          <p:cNvSpPr/>
          <p:nvPr/>
        </p:nvSpPr>
        <p:spPr>
          <a:xfrm>
            <a:off x="2812262" y="-552017"/>
            <a:ext cx="3903900" cy="6160351"/>
          </a:xfrm>
          <a:custGeom>
            <a:avLst/>
            <a:gdLst/>
            <a:ahLst/>
            <a:cxnLst/>
            <a:rect l="l" t="t" r="r" b="b"/>
            <a:pathLst>
              <a:path w="3903900" h="6160351">
                <a:moveTo>
                  <a:pt x="0" y="0"/>
                </a:moveTo>
                <a:lnTo>
                  <a:pt x="3903900" y="0"/>
                </a:lnTo>
                <a:lnTo>
                  <a:pt x="3903900" y="6160351"/>
                </a:lnTo>
                <a:lnTo>
                  <a:pt x="0" y="616035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81826" r="-64665" b="-134894"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8" name="Group 8"/>
          <p:cNvGrpSpPr/>
          <p:nvPr/>
        </p:nvGrpSpPr>
        <p:grpSpPr>
          <a:xfrm rot="-333439">
            <a:off x="2326336" y="4606644"/>
            <a:ext cx="5480233" cy="786066"/>
            <a:chOff x="0" y="0"/>
            <a:chExt cx="1310347" cy="18795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310347" cy="187952"/>
            </a:xfrm>
            <a:custGeom>
              <a:avLst/>
              <a:gdLst/>
              <a:ahLst/>
              <a:cxnLst/>
              <a:rect l="l" t="t" r="r" b="b"/>
              <a:pathLst>
                <a:path w="1310347" h="187952">
                  <a:moveTo>
                    <a:pt x="0" y="0"/>
                  </a:moveTo>
                  <a:lnTo>
                    <a:pt x="1310347" y="0"/>
                  </a:lnTo>
                  <a:lnTo>
                    <a:pt x="1310347" y="187952"/>
                  </a:lnTo>
                  <a:lnTo>
                    <a:pt x="0" y="18795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19050"/>
              <a:ext cx="1310347" cy="207002"/>
            </a:xfrm>
            <a:prstGeom prst="rect">
              <a:avLst/>
            </a:prstGeom>
          </p:spPr>
          <p:txBody>
            <a:bodyPr lIns="29835" tIns="29835" rIns="29835" bIns="29835" rtlCol="0" anchor="ctr"/>
            <a:lstStyle/>
            <a:p>
              <a:pPr algn="l">
                <a:lnSpc>
                  <a:spcPts val="147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 rot="-333439">
            <a:off x="2396034" y="5300244"/>
            <a:ext cx="5881287" cy="831414"/>
            <a:chOff x="0" y="0"/>
            <a:chExt cx="1406240" cy="198794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406241" cy="198794"/>
            </a:xfrm>
            <a:custGeom>
              <a:avLst/>
              <a:gdLst/>
              <a:ahLst/>
              <a:cxnLst/>
              <a:rect l="l" t="t" r="r" b="b"/>
              <a:pathLst>
                <a:path w="1406241" h="198794">
                  <a:moveTo>
                    <a:pt x="0" y="0"/>
                  </a:moveTo>
                  <a:lnTo>
                    <a:pt x="1406241" y="0"/>
                  </a:lnTo>
                  <a:lnTo>
                    <a:pt x="1406241" y="198794"/>
                  </a:lnTo>
                  <a:lnTo>
                    <a:pt x="0" y="19879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19050"/>
              <a:ext cx="1406240" cy="217844"/>
            </a:xfrm>
            <a:prstGeom prst="rect">
              <a:avLst/>
            </a:prstGeom>
          </p:spPr>
          <p:txBody>
            <a:bodyPr lIns="29835" tIns="29835" rIns="29835" bIns="29835" rtlCol="0" anchor="ctr"/>
            <a:lstStyle/>
            <a:p>
              <a:pPr algn="l">
                <a:lnSpc>
                  <a:spcPts val="147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 rot="-333439">
            <a:off x="2460894" y="5979674"/>
            <a:ext cx="5352822" cy="831414"/>
            <a:chOff x="0" y="0"/>
            <a:chExt cx="1279882" cy="198794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279882" cy="198794"/>
            </a:xfrm>
            <a:custGeom>
              <a:avLst/>
              <a:gdLst/>
              <a:ahLst/>
              <a:cxnLst/>
              <a:rect l="l" t="t" r="r" b="b"/>
              <a:pathLst>
                <a:path w="1279882" h="198794">
                  <a:moveTo>
                    <a:pt x="0" y="0"/>
                  </a:moveTo>
                  <a:lnTo>
                    <a:pt x="1279882" y="0"/>
                  </a:lnTo>
                  <a:lnTo>
                    <a:pt x="1279882" y="198794"/>
                  </a:lnTo>
                  <a:lnTo>
                    <a:pt x="0" y="19879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19050"/>
              <a:ext cx="1279882" cy="217844"/>
            </a:xfrm>
            <a:prstGeom prst="rect">
              <a:avLst/>
            </a:prstGeom>
          </p:spPr>
          <p:txBody>
            <a:bodyPr lIns="29835" tIns="29835" rIns="29835" bIns="29835" rtlCol="0" anchor="ctr"/>
            <a:lstStyle/>
            <a:p>
              <a:pPr algn="l">
                <a:lnSpc>
                  <a:spcPts val="147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 rot="-333439">
            <a:off x="2535682" y="6777255"/>
            <a:ext cx="2866734" cy="860942"/>
            <a:chOff x="0" y="0"/>
            <a:chExt cx="685448" cy="205855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85448" cy="205855"/>
            </a:xfrm>
            <a:custGeom>
              <a:avLst/>
              <a:gdLst/>
              <a:ahLst/>
              <a:cxnLst/>
              <a:rect l="l" t="t" r="r" b="b"/>
              <a:pathLst>
                <a:path w="685448" h="205855">
                  <a:moveTo>
                    <a:pt x="0" y="0"/>
                  </a:moveTo>
                  <a:lnTo>
                    <a:pt x="685448" y="0"/>
                  </a:lnTo>
                  <a:lnTo>
                    <a:pt x="685448" y="205855"/>
                  </a:lnTo>
                  <a:lnTo>
                    <a:pt x="0" y="20585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19050"/>
              <a:ext cx="685448" cy="224905"/>
            </a:xfrm>
            <a:prstGeom prst="rect">
              <a:avLst/>
            </a:prstGeom>
          </p:spPr>
          <p:txBody>
            <a:bodyPr lIns="29835" tIns="29835" rIns="29835" bIns="29835" rtlCol="0" anchor="ctr"/>
            <a:lstStyle/>
            <a:p>
              <a:pPr algn="l">
                <a:lnSpc>
                  <a:spcPts val="1479"/>
                </a:lnSpc>
              </a:pPr>
              <a:endParaRPr/>
            </a:p>
          </p:txBody>
        </p:sp>
      </p:grpSp>
      <p:sp>
        <p:nvSpPr>
          <p:cNvPr id="20" name="TextBox 20"/>
          <p:cNvSpPr txBox="1"/>
          <p:nvPr/>
        </p:nvSpPr>
        <p:spPr>
          <a:xfrm rot="-338182">
            <a:off x="2573097" y="4686664"/>
            <a:ext cx="6188651" cy="27911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97"/>
              </a:lnSpc>
            </a:pPr>
            <a:r>
              <a:rPr lang="en-US" sz="6030" b="1" spc="-48">
                <a:solidFill>
                  <a:srgbClr val="F89423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Elke technicus </a:t>
            </a:r>
          </a:p>
          <a:p>
            <a:pPr algn="l">
              <a:lnSpc>
                <a:spcPts val="5397"/>
              </a:lnSpc>
            </a:pPr>
            <a:r>
              <a:rPr lang="en-US" sz="6030" b="1" spc="-48">
                <a:solidFill>
                  <a:srgbClr val="372664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is een brug naar een duurzame wereld. </a:t>
            </a:r>
          </a:p>
        </p:txBody>
      </p:sp>
      <p:sp>
        <p:nvSpPr>
          <p:cNvPr id="21" name="TextBox 21"/>
          <p:cNvSpPr txBox="1"/>
          <p:nvPr/>
        </p:nvSpPr>
        <p:spPr>
          <a:xfrm rot="-300000">
            <a:off x="2602304" y="7670791"/>
            <a:ext cx="3765332" cy="5005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081"/>
              </a:lnSpc>
            </a:pPr>
            <a:r>
              <a:rPr lang="en-US" sz="1487" spc="-11">
                <a:solidFill>
                  <a:srgbClr val="FFFFFF"/>
                </a:solidFill>
                <a:latin typeface="Red Hat Display"/>
                <a:ea typeface="Red Hat Display"/>
                <a:cs typeface="Red Hat Display"/>
                <a:sym typeface="Red Hat Display"/>
              </a:rPr>
              <a:t>Monique Bakker, verbinder bij Saver</a:t>
            </a:r>
          </a:p>
          <a:p>
            <a:pPr algn="l">
              <a:lnSpc>
                <a:spcPts val="2081"/>
              </a:lnSpc>
            </a:pPr>
            <a:endParaRPr lang="en-US" sz="1487" spc="-11">
              <a:solidFill>
                <a:srgbClr val="FFFFFF"/>
              </a:solidFill>
              <a:latin typeface="Red Hat Display"/>
              <a:ea typeface="Red Hat Display"/>
              <a:cs typeface="Red Hat Display"/>
              <a:sym typeface="Red Hat Display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CA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401633" y="-955248"/>
            <a:ext cx="10453434" cy="15719449"/>
          </a:xfrm>
          <a:custGeom>
            <a:avLst/>
            <a:gdLst/>
            <a:ahLst/>
            <a:cxnLst/>
            <a:rect l="l" t="t" r="r" b="b"/>
            <a:pathLst>
              <a:path w="10453434" h="15719449">
                <a:moveTo>
                  <a:pt x="0" y="0"/>
                </a:moveTo>
                <a:lnTo>
                  <a:pt x="10453434" y="0"/>
                </a:lnTo>
                <a:lnTo>
                  <a:pt x="10453434" y="15719449"/>
                </a:lnTo>
                <a:lnTo>
                  <a:pt x="0" y="1571944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3" name="Freeform 3"/>
          <p:cNvSpPr/>
          <p:nvPr/>
        </p:nvSpPr>
        <p:spPr>
          <a:xfrm>
            <a:off x="-1595700" y="109210"/>
            <a:ext cx="11957838" cy="11957838"/>
          </a:xfrm>
          <a:custGeom>
            <a:avLst/>
            <a:gdLst/>
            <a:ahLst/>
            <a:cxnLst/>
            <a:rect l="l" t="t" r="r" b="b"/>
            <a:pathLst>
              <a:path w="11957838" h="11957838">
                <a:moveTo>
                  <a:pt x="0" y="0"/>
                </a:moveTo>
                <a:lnTo>
                  <a:pt x="11957838" y="0"/>
                </a:lnTo>
                <a:lnTo>
                  <a:pt x="11957838" y="11957839"/>
                </a:lnTo>
                <a:lnTo>
                  <a:pt x="0" y="1195783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4" name="Freeform 4"/>
          <p:cNvSpPr/>
          <p:nvPr/>
        </p:nvSpPr>
        <p:spPr>
          <a:xfrm>
            <a:off x="2517833" y="-938717"/>
            <a:ext cx="4375524" cy="6579799"/>
          </a:xfrm>
          <a:custGeom>
            <a:avLst/>
            <a:gdLst/>
            <a:ahLst/>
            <a:cxnLst/>
            <a:rect l="l" t="t" r="r" b="b"/>
            <a:pathLst>
              <a:path w="4375524" h="6579799">
                <a:moveTo>
                  <a:pt x="0" y="0"/>
                </a:moveTo>
                <a:lnTo>
                  <a:pt x="4375525" y="0"/>
                </a:lnTo>
                <a:lnTo>
                  <a:pt x="4375525" y="6579799"/>
                </a:lnTo>
                <a:lnTo>
                  <a:pt x="0" y="65797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89556" r="-49350" b="-138904"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5" name="Group 5"/>
          <p:cNvGrpSpPr/>
          <p:nvPr/>
        </p:nvGrpSpPr>
        <p:grpSpPr>
          <a:xfrm rot="-333439">
            <a:off x="2230946" y="7350885"/>
            <a:ext cx="4744807" cy="823517"/>
            <a:chOff x="0" y="0"/>
            <a:chExt cx="1080026" cy="18745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080026" cy="187451"/>
            </a:xfrm>
            <a:custGeom>
              <a:avLst/>
              <a:gdLst/>
              <a:ahLst/>
              <a:cxnLst/>
              <a:rect l="l" t="t" r="r" b="b"/>
              <a:pathLst>
                <a:path w="1080026" h="187451">
                  <a:moveTo>
                    <a:pt x="0" y="0"/>
                  </a:moveTo>
                  <a:lnTo>
                    <a:pt x="1080026" y="0"/>
                  </a:lnTo>
                  <a:lnTo>
                    <a:pt x="1080026" y="187451"/>
                  </a:lnTo>
                  <a:lnTo>
                    <a:pt x="0" y="18745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19050"/>
              <a:ext cx="1080026" cy="206501"/>
            </a:xfrm>
            <a:prstGeom prst="rect">
              <a:avLst/>
            </a:prstGeom>
          </p:spPr>
          <p:txBody>
            <a:bodyPr lIns="28849" tIns="28849" rIns="28849" bIns="28849" rtlCol="0" anchor="ctr"/>
            <a:lstStyle/>
            <a:p>
              <a:pPr algn="l">
                <a:lnSpc>
                  <a:spcPts val="1431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 rot="-333439">
            <a:off x="2017646" y="5133353"/>
            <a:ext cx="6489525" cy="908826"/>
            <a:chOff x="0" y="0"/>
            <a:chExt cx="1477163" cy="20687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477163" cy="206870"/>
            </a:xfrm>
            <a:custGeom>
              <a:avLst/>
              <a:gdLst/>
              <a:ahLst/>
              <a:cxnLst/>
              <a:rect l="l" t="t" r="r" b="b"/>
              <a:pathLst>
                <a:path w="1477163" h="206870">
                  <a:moveTo>
                    <a:pt x="0" y="0"/>
                  </a:moveTo>
                  <a:lnTo>
                    <a:pt x="1477163" y="0"/>
                  </a:lnTo>
                  <a:lnTo>
                    <a:pt x="1477163" y="206870"/>
                  </a:lnTo>
                  <a:lnTo>
                    <a:pt x="0" y="2068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19050"/>
              <a:ext cx="1477163" cy="225920"/>
            </a:xfrm>
            <a:prstGeom prst="rect">
              <a:avLst/>
            </a:prstGeom>
          </p:spPr>
          <p:txBody>
            <a:bodyPr lIns="28849" tIns="28849" rIns="28849" bIns="28849" rtlCol="0" anchor="ctr"/>
            <a:lstStyle/>
            <a:p>
              <a:pPr algn="l">
                <a:lnSpc>
                  <a:spcPts val="1431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 rot="-333439">
            <a:off x="2090756" y="5917596"/>
            <a:ext cx="5866955" cy="873351"/>
            <a:chOff x="0" y="0"/>
            <a:chExt cx="1335452" cy="198794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335452" cy="198794"/>
            </a:xfrm>
            <a:custGeom>
              <a:avLst/>
              <a:gdLst/>
              <a:ahLst/>
              <a:cxnLst/>
              <a:rect l="l" t="t" r="r" b="b"/>
              <a:pathLst>
                <a:path w="1335452" h="198794">
                  <a:moveTo>
                    <a:pt x="0" y="0"/>
                  </a:moveTo>
                  <a:lnTo>
                    <a:pt x="1335452" y="0"/>
                  </a:lnTo>
                  <a:lnTo>
                    <a:pt x="1335452" y="198794"/>
                  </a:lnTo>
                  <a:lnTo>
                    <a:pt x="0" y="19879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19050"/>
              <a:ext cx="1335452" cy="217844"/>
            </a:xfrm>
            <a:prstGeom prst="rect">
              <a:avLst/>
            </a:prstGeom>
          </p:spPr>
          <p:txBody>
            <a:bodyPr lIns="28849" tIns="28849" rIns="28849" bIns="28849" rtlCol="0" anchor="ctr"/>
            <a:lstStyle/>
            <a:p>
              <a:pPr algn="l">
                <a:lnSpc>
                  <a:spcPts val="1431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 rot="-333439">
            <a:off x="2156691" y="6588145"/>
            <a:ext cx="6714347" cy="811520"/>
            <a:chOff x="0" y="0"/>
            <a:chExt cx="1528338" cy="18472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528338" cy="184720"/>
            </a:xfrm>
            <a:custGeom>
              <a:avLst/>
              <a:gdLst/>
              <a:ahLst/>
              <a:cxnLst/>
              <a:rect l="l" t="t" r="r" b="b"/>
              <a:pathLst>
                <a:path w="1528338" h="184720">
                  <a:moveTo>
                    <a:pt x="0" y="0"/>
                  </a:moveTo>
                  <a:lnTo>
                    <a:pt x="1528338" y="0"/>
                  </a:lnTo>
                  <a:lnTo>
                    <a:pt x="1528338" y="184720"/>
                  </a:lnTo>
                  <a:lnTo>
                    <a:pt x="0" y="18472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19050"/>
              <a:ext cx="1528338" cy="203770"/>
            </a:xfrm>
            <a:prstGeom prst="rect">
              <a:avLst/>
            </a:prstGeom>
          </p:spPr>
          <p:txBody>
            <a:bodyPr lIns="28849" tIns="28849" rIns="28849" bIns="28849" rtlCol="0" anchor="ctr"/>
            <a:lstStyle/>
            <a:p>
              <a:pPr algn="l">
                <a:lnSpc>
                  <a:spcPts val="1431"/>
                </a:lnSpc>
              </a:pPr>
              <a:endParaRPr/>
            </a:p>
          </p:txBody>
        </p:sp>
      </p:grpSp>
      <p:sp>
        <p:nvSpPr>
          <p:cNvPr id="17" name="TextBox 17"/>
          <p:cNvSpPr txBox="1"/>
          <p:nvPr/>
        </p:nvSpPr>
        <p:spPr>
          <a:xfrm rot="-338182">
            <a:off x="2262246" y="5189313"/>
            <a:ext cx="7059112" cy="29314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69"/>
              </a:lnSpc>
            </a:pPr>
            <a:r>
              <a:rPr lang="en-US" sz="6334" b="1" spc="-50">
                <a:solidFill>
                  <a:srgbClr val="F89423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Innovatie begint waar onderwijs </a:t>
            </a:r>
          </a:p>
          <a:p>
            <a:pPr algn="l">
              <a:lnSpc>
                <a:spcPts val="5669"/>
              </a:lnSpc>
            </a:pPr>
            <a:r>
              <a:rPr lang="en-US" sz="6334" b="1" spc="-50">
                <a:solidFill>
                  <a:srgbClr val="372664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en praktijk elkaar ontmoeten.</a:t>
            </a:r>
          </a:p>
        </p:txBody>
      </p:sp>
      <p:sp>
        <p:nvSpPr>
          <p:cNvPr id="18" name="TextBox 18"/>
          <p:cNvSpPr txBox="1"/>
          <p:nvPr/>
        </p:nvSpPr>
        <p:spPr>
          <a:xfrm rot="-300000">
            <a:off x="2260542" y="8175142"/>
            <a:ext cx="5352737" cy="261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86"/>
              </a:lnSpc>
            </a:pPr>
            <a:r>
              <a:rPr lang="en-US" sz="1562" spc="-12">
                <a:solidFill>
                  <a:srgbClr val="FFFFFF"/>
                </a:solidFill>
                <a:latin typeface="Red Hat Display"/>
                <a:ea typeface="Red Hat Display"/>
                <a:cs typeface="Red Hat Display"/>
                <a:sym typeface="Red Hat Display"/>
              </a:rPr>
              <a:t>Jimmy Wouters, verbinder bij Munnikenheide College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9191620" y="2818154"/>
            <a:ext cx="8364746" cy="14897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90"/>
              </a:lnSpc>
            </a:pPr>
            <a:r>
              <a:rPr lang="en-US" sz="2850" b="1" spc="-22">
                <a:solidFill>
                  <a:srgbClr val="372664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Regionaal breed</a:t>
            </a:r>
            <a:r>
              <a:rPr lang="en-US" sz="2850" spc="-22">
                <a:solidFill>
                  <a:srgbClr val="372664"/>
                </a:solidFill>
                <a:latin typeface="Red Hat Display"/>
                <a:ea typeface="Red Hat Display"/>
                <a:cs typeface="Red Hat Display"/>
                <a:sym typeface="Red Hat Display"/>
              </a:rPr>
              <a:t> samenwerken met elkaar als scholen, bedrijven en overheid. </a:t>
            </a:r>
          </a:p>
          <a:p>
            <a:pPr algn="l">
              <a:lnSpc>
                <a:spcPts val="3990"/>
              </a:lnSpc>
              <a:spcBef>
                <a:spcPct val="0"/>
              </a:spcBef>
            </a:pPr>
            <a:r>
              <a:rPr lang="en-US" sz="2850" spc="-22">
                <a:solidFill>
                  <a:srgbClr val="372664"/>
                </a:solidFill>
                <a:latin typeface="Red Hat Display"/>
                <a:ea typeface="Red Hat Display"/>
                <a:cs typeface="Red Hat Display"/>
                <a:sym typeface="Red Hat Display"/>
              </a:rPr>
              <a:t>Om de leerlingen te enthousiasmeren voor techniek</a:t>
            </a:r>
          </a:p>
        </p:txBody>
      </p:sp>
      <p:grpSp>
        <p:nvGrpSpPr>
          <p:cNvPr id="20" name="Group 20"/>
          <p:cNvGrpSpPr>
            <a:grpSpLocks noChangeAspect="1"/>
          </p:cNvGrpSpPr>
          <p:nvPr/>
        </p:nvGrpSpPr>
        <p:grpSpPr>
          <a:xfrm rot="-769686">
            <a:off x="572557" y="651069"/>
            <a:ext cx="2224011" cy="2170033"/>
            <a:chOff x="0" y="0"/>
            <a:chExt cx="2224011" cy="2170036"/>
          </a:xfrm>
        </p:grpSpPr>
        <p:sp>
          <p:nvSpPr>
            <p:cNvPr id="21" name="Freeform 21"/>
            <p:cNvSpPr/>
            <p:nvPr/>
          </p:nvSpPr>
          <p:spPr>
            <a:xfrm>
              <a:off x="222771" y="777011"/>
              <a:ext cx="1570258" cy="639811"/>
            </a:xfrm>
            <a:custGeom>
              <a:avLst/>
              <a:gdLst/>
              <a:ahLst/>
              <a:cxnLst/>
              <a:rect l="l" t="t" r="r" b="b"/>
              <a:pathLst>
                <a:path w="1570258" h="639811">
                  <a:moveTo>
                    <a:pt x="5702" y="30582"/>
                  </a:moveTo>
                  <a:cubicBezTo>
                    <a:pt x="99174" y="117831"/>
                    <a:pt x="237350" y="163805"/>
                    <a:pt x="352666" y="215240"/>
                  </a:cubicBezTo>
                  <a:cubicBezTo>
                    <a:pt x="474713" y="269596"/>
                    <a:pt x="598030" y="320650"/>
                    <a:pt x="722490" y="369037"/>
                  </a:cubicBezTo>
                  <a:cubicBezTo>
                    <a:pt x="983221" y="470510"/>
                    <a:pt x="1248651" y="562204"/>
                    <a:pt x="1518145" y="638023"/>
                  </a:cubicBezTo>
                  <a:cubicBezTo>
                    <a:pt x="1570596" y="652755"/>
                    <a:pt x="1592567" y="572110"/>
                    <a:pt x="1540624" y="556489"/>
                  </a:cubicBezTo>
                  <a:cubicBezTo>
                    <a:pt x="1281671" y="479273"/>
                    <a:pt x="1025004" y="396469"/>
                    <a:pt x="772528" y="300076"/>
                  </a:cubicBezTo>
                  <a:cubicBezTo>
                    <a:pt x="645020" y="251435"/>
                    <a:pt x="518528" y="199873"/>
                    <a:pt x="392925" y="146406"/>
                  </a:cubicBezTo>
                  <a:cubicBezTo>
                    <a:pt x="275323" y="96495"/>
                    <a:pt x="150482" y="19660"/>
                    <a:pt x="23355" y="229"/>
                  </a:cubicBezTo>
                  <a:cubicBezTo>
                    <a:pt x="6972" y="-2311"/>
                    <a:pt x="-8776" y="16866"/>
                    <a:pt x="5702" y="30455"/>
                  </a:cubicBezTo>
                </a:path>
              </a:pathLst>
            </a:custGeom>
            <a:solidFill>
              <a:srgbClr val="372D5C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215108" y="165481"/>
              <a:ext cx="1929296" cy="1305687"/>
            </a:xfrm>
            <a:custGeom>
              <a:avLst/>
              <a:gdLst/>
              <a:ahLst/>
              <a:cxnLst/>
              <a:rect l="l" t="t" r="r" b="b"/>
              <a:pathLst>
                <a:path w="1929296" h="1305687">
                  <a:moveTo>
                    <a:pt x="209199" y="480060"/>
                  </a:moveTo>
                  <a:cubicBezTo>
                    <a:pt x="209199" y="480060"/>
                    <a:pt x="209199" y="480060"/>
                    <a:pt x="209199" y="480060"/>
                  </a:cubicBezTo>
                  <a:lnTo>
                    <a:pt x="209199" y="480060"/>
                  </a:lnTo>
                  <a:cubicBezTo>
                    <a:pt x="209199" y="480060"/>
                    <a:pt x="209199" y="480060"/>
                    <a:pt x="209199" y="480060"/>
                  </a:cubicBezTo>
                  <a:close/>
                  <a:moveTo>
                    <a:pt x="732820" y="254"/>
                  </a:moveTo>
                  <a:cubicBezTo>
                    <a:pt x="677067" y="254"/>
                    <a:pt x="622838" y="5969"/>
                    <a:pt x="571911" y="19050"/>
                  </a:cubicBezTo>
                  <a:cubicBezTo>
                    <a:pt x="364647" y="72263"/>
                    <a:pt x="266222" y="290068"/>
                    <a:pt x="209199" y="480060"/>
                  </a:cubicBezTo>
                  <a:cubicBezTo>
                    <a:pt x="190403" y="477139"/>
                    <a:pt x="170972" y="475361"/>
                    <a:pt x="152049" y="475361"/>
                  </a:cubicBezTo>
                  <a:cubicBezTo>
                    <a:pt x="77627" y="475361"/>
                    <a:pt x="9174" y="502285"/>
                    <a:pt x="157" y="593090"/>
                  </a:cubicBezTo>
                  <a:cubicBezTo>
                    <a:pt x="-1748" y="612267"/>
                    <a:pt x="14000" y="622681"/>
                    <a:pt x="30002" y="622681"/>
                  </a:cubicBezTo>
                  <a:cubicBezTo>
                    <a:pt x="43083" y="622681"/>
                    <a:pt x="56291" y="615823"/>
                    <a:pt x="60228" y="601218"/>
                  </a:cubicBezTo>
                  <a:cubicBezTo>
                    <a:pt x="72039" y="558292"/>
                    <a:pt x="105186" y="545846"/>
                    <a:pt x="141762" y="545846"/>
                  </a:cubicBezTo>
                  <a:cubicBezTo>
                    <a:pt x="170464" y="545846"/>
                    <a:pt x="201325" y="553466"/>
                    <a:pt x="225836" y="559943"/>
                  </a:cubicBezTo>
                  <a:cubicBezTo>
                    <a:pt x="229138" y="560832"/>
                    <a:pt x="232440" y="561213"/>
                    <a:pt x="235615" y="561213"/>
                  </a:cubicBezTo>
                  <a:cubicBezTo>
                    <a:pt x="252252" y="561213"/>
                    <a:pt x="266603" y="549783"/>
                    <a:pt x="272191" y="533527"/>
                  </a:cubicBezTo>
                  <a:cubicBezTo>
                    <a:pt x="338231" y="343789"/>
                    <a:pt x="419384" y="105156"/>
                    <a:pt x="653699" y="85979"/>
                  </a:cubicBezTo>
                  <a:cubicBezTo>
                    <a:pt x="677702" y="83947"/>
                    <a:pt x="702086" y="83058"/>
                    <a:pt x="726597" y="83058"/>
                  </a:cubicBezTo>
                  <a:cubicBezTo>
                    <a:pt x="933861" y="83058"/>
                    <a:pt x="1154841" y="151257"/>
                    <a:pt x="1329974" y="251460"/>
                  </a:cubicBezTo>
                  <a:cubicBezTo>
                    <a:pt x="1522125" y="361569"/>
                    <a:pt x="1681129" y="528447"/>
                    <a:pt x="1770283" y="732282"/>
                  </a:cubicBezTo>
                  <a:cubicBezTo>
                    <a:pt x="1812320" y="828421"/>
                    <a:pt x="1842800" y="937895"/>
                    <a:pt x="1843054" y="1043559"/>
                  </a:cubicBezTo>
                  <a:cubicBezTo>
                    <a:pt x="1843181" y="1098677"/>
                    <a:pt x="1833148" y="1168146"/>
                    <a:pt x="1783872" y="1202055"/>
                  </a:cubicBezTo>
                  <a:cubicBezTo>
                    <a:pt x="1764695" y="1215263"/>
                    <a:pt x="1744629" y="1221359"/>
                    <a:pt x="1725071" y="1221359"/>
                  </a:cubicBezTo>
                  <a:cubicBezTo>
                    <a:pt x="1695607" y="1221359"/>
                    <a:pt x="1667286" y="1207516"/>
                    <a:pt x="1644680" y="1183259"/>
                  </a:cubicBezTo>
                  <a:cubicBezTo>
                    <a:pt x="1637949" y="1176020"/>
                    <a:pt x="1629059" y="1172845"/>
                    <a:pt x="1619915" y="1172845"/>
                  </a:cubicBezTo>
                  <a:cubicBezTo>
                    <a:pt x="1596293" y="1172845"/>
                    <a:pt x="1571528" y="1194054"/>
                    <a:pt x="1581942" y="1219708"/>
                  </a:cubicBezTo>
                  <a:cubicBezTo>
                    <a:pt x="1605564" y="1278001"/>
                    <a:pt x="1656745" y="1305687"/>
                    <a:pt x="1715673" y="1305687"/>
                  </a:cubicBezTo>
                  <a:cubicBezTo>
                    <a:pt x="1726214" y="1305687"/>
                    <a:pt x="1737009" y="1304798"/>
                    <a:pt x="1747804" y="1303020"/>
                  </a:cubicBezTo>
                  <a:cubicBezTo>
                    <a:pt x="1828195" y="1290066"/>
                    <a:pt x="1883313" y="1231265"/>
                    <a:pt x="1908840" y="1156081"/>
                  </a:cubicBezTo>
                  <a:cubicBezTo>
                    <a:pt x="1975134" y="961009"/>
                    <a:pt x="1868073" y="710819"/>
                    <a:pt x="1762409" y="549275"/>
                  </a:cubicBezTo>
                  <a:cubicBezTo>
                    <a:pt x="1638330" y="359537"/>
                    <a:pt x="1458498" y="213868"/>
                    <a:pt x="1251488" y="123063"/>
                  </a:cubicBezTo>
                  <a:cubicBezTo>
                    <a:pt x="1103025" y="58039"/>
                    <a:pt x="910112" y="0"/>
                    <a:pt x="732693" y="0"/>
                  </a:cubicBezTo>
                  <a:close/>
                </a:path>
              </a:pathLst>
            </a:custGeom>
            <a:solidFill>
              <a:srgbClr val="372D5C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23" name="Freeform 23"/>
            <p:cNvSpPr/>
            <p:nvPr/>
          </p:nvSpPr>
          <p:spPr>
            <a:xfrm>
              <a:off x="428039" y="660738"/>
              <a:ext cx="1554526" cy="657215"/>
            </a:xfrm>
            <a:custGeom>
              <a:avLst/>
              <a:gdLst/>
              <a:ahLst/>
              <a:cxnLst/>
              <a:rect l="l" t="t" r="r" b="b"/>
              <a:pathLst>
                <a:path w="1554526" h="657215">
                  <a:moveTo>
                    <a:pt x="15064" y="54272"/>
                  </a:moveTo>
                  <a:cubicBezTo>
                    <a:pt x="263730" y="197782"/>
                    <a:pt x="525985" y="321734"/>
                    <a:pt x="782144" y="451274"/>
                  </a:cubicBezTo>
                  <a:cubicBezTo>
                    <a:pt x="1018237" y="570654"/>
                    <a:pt x="1242646" y="662094"/>
                    <a:pt x="1512140" y="657014"/>
                  </a:cubicBezTo>
                  <a:cubicBezTo>
                    <a:pt x="1568655" y="655998"/>
                    <a:pt x="1568655" y="566971"/>
                    <a:pt x="1512140" y="569130"/>
                  </a:cubicBezTo>
                  <a:cubicBezTo>
                    <a:pt x="1234518" y="580052"/>
                    <a:pt x="1009220" y="473626"/>
                    <a:pt x="766904" y="352976"/>
                  </a:cubicBezTo>
                  <a:cubicBezTo>
                    <a:pt x="528271" y="234104"/>
                    <a:pt x="290019" y="108247"/>
                    <a:pt x="45163" y="2837"/>
                  </a:cubicBezTo>
                  <a:cubicBezTo>
                    <a:pt x="10873" y="-11895"/>
                    <a:pt x="-19099" y="34587"/>
                    <a:pt x="15064" y="54272"/>
                  </a:cubicBezTo>
                </a:path>
              </a:pathLst>
            </a:custGeom>
            <a:solidFill>
              <a:srgbClr val="372D5C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24" name="Freeform 24"/>
            <p:cNvSpPr/>
            <p:nvPr/>
          </p:nvSpPr>
          <p:spPr>
            <a:xfrm>
              <a:off x="915603" y="241185"/>
              <a:ext cx="422089" cy="676586"/>
            </a:xfrm>
            <a:custGeom>
              <a:avLst/>
              <a:gdLst/>
              <a:ahLst/>
              <a:cxnLst/>
              <a:rect l="l" t="t" r="r" b="b"/>
              <a:pathLst>
                <a:path w="422089" h="676586">
                  <a:moveTo>
                    <a:pt x="43247" y="665468"/>
                  </a:moveTo>
                  <a:cubicBezTo>
                    <a:pt x="74616" y="609461"/>
                    <a:pt x="86173" y="542659"/>
                    <a:pt x="109541" y="482715"/>
                  </a:cubicBezTo>
                  <a:cubicBezTo>
                    <a:pt x="137735" y="410198"/>
                    <a:pt x="171136" y="340602"/>
                    <a:pt x="212030" y="274308"/>
                  </a:cubicBezTo>
                  <a:cubicBezTo>
                    <a:pt x="230826" y="243701"/>
                    <a:pt x="250892" y="213983"/>
                    <a:pt x="272355" y="185281"/>
                  </a:cubicBezTo>
                  <a:cubicBezTo>
                    <a:pt x="289627" y="162167"/>
                    <a:pt x="324933" y="103493"/>
                    <a:pt x="352365" y="89650"/>
                  </a:cubicBezTo>
                  <a:cubicBezTo>
                    <a:pt x="374336" y="78601"/>
                    <a:pt x="391354" y="90031"/>
                    <a:pt x="411928" y="73521"/>
                  </a:cubicBezTo>
                  <a:cubicBezTo>
                    <a:pt x="427549" y="61075"/>
                    <a:pt x="423231" y="36945"/>
                    <a:pt x="411928" y="23864"/>
                  </a:cubicBezTo>
                  <a:cubicBezTo>
                    <a:pt x="328108" y="-74053"/>
                    <a:pt x="197679" y="157341"/>
                    <a:pt x="161865" y="213856"/>
                  </a:cubicBezTo>
                  <a:cubicBezTo>
                    <a:pt x="87570" y="331204"/>
                    <a:pt x="-12125" y="510274"/>
                    <a:pt x="1210" y="654038"/>
                  </a:cubicBezTo>
                  <a:cubicBezTo>
                    <a:pt x="3115" y="674993"/>
                    <a:pt x="31563" y="686423"/>
                    <a:pt x="43374" y="665468"/>
                  </a:cubicBezTo>
                </a:path>
              </a:pathLst>
            </a:custGeom>
            <a:solidFill>
              <a:srgbClr val="372D5C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25" name="Freeform 25"/>
            <p:cNvSpPr/>
            <p:nvPr/>
          </p:nvSpPr>
          <p:spPr>
            <a:xfrm>
              <a:off x="751149" y="63500"/>
              <a:ext cx="947922" cy="783971"/>
            </a:xfrm>
            <a:custGeom>
              <a:avLst/>
              <a:gdLst/>
              <a:ahLst/>
              <a:cxnLst/>
              <a:rect l="l" t="t" r="r" b="b"/>
              <a:pathLst>
                <a:path w="947922" h="783971">
                  <a:moveTo>
                    <a:pt x="484942" y="0"/>
                  </a:moveTo>
                  <a:cubicBezTo>
                    <a:pt x="446969" y="0"/>
                    <a:pt x="407345" y="7112"/>
                    <a:pt x="366070" y="23114"/>
                  </a:cubicBezTo>
                  <a:cubicBezTo>
                    <a:pt x="256850" y="65278"/>
                    <a:pt x="194366" y="170815"/>
                    <a:pt x="150551" y="273431"/>
                  </a:cubicBezTo>
                  <a:cubicBezTo>
                    <a:pt x="85908" y="424688"/>
                    <a:pt x="37013" y="582295"/>
                    <a:pt x="945" y="742696"/>
                  </a:cubicBezTo>
                  <a:cubicBezTo>
                    <a:pt x="-4643" y="767715"/>
                    <a:pt x="15550" y="783971"/>
                    <a:pt x="34981" y="783971"/>
                  </a:cubicBezTo>
                  <a:cubicBezTo>
                    <a:pt x="47808" y="783971"/>
                    <a:pt x="60381" y="776859"/>
                    <a:pt x="64953" y="760349"/>
                  </a:cubicBezTo>
                  <a:cubicBezTo>
                    <a:pt x="97211" y="642239"/>
                    <a:pt x="133787" y="525018"/>
                    <a:pt x="177602" y="410591"/>
                  </a:cubicBezTo>
                  <a:cubicBezTo>
                    <a:pt x="216337" y="309118"/>
                    <a:pt x="259009" y="179705"/>
                    <a:pt x="354386" y="116459"/>
                  </a:cubicBezTo>
                  <a:cubicBezTo>
                    <a:pt x="398328" y="87249"/>
                    <a:pt x="441635" y="74803"/>
                    <a:pt x="483545" y="74803"/>
                  </a:cubicBezTo>
                  <a:cubicBezTo>
                    <a:pt x="653979" y="74803"/>
                    <a:pt x="801807" y="281305"/>
                    <a:pt x="880166" y="411861"/>
                  </a:cubicBezTo>
                  <a:cubicBezTo>
                    <a:pt x="887532" y="424180"/>
                    <a:pt x="898454" y="429260"/>
                    <a:pt x="909503" y="429260"/>
                  </a:cubicBezTo>
                  <a:cubicBezTo>
                    <a:pt x="934141" y="429260"/>
                    <a:pt x="958906" y="403352"/>
                    <a:pt x="942777" y="375412"/>
                  </a:cubicBezTo>
                  <a:cubicBezTo>
                    <a:pt x="846638" y="208915"/>
                    <a:pt x="689920" y="0"/>
                    <a:pt x="484942" y="0"/>
                  </a:cubicBezTo>
                  <a:close/>
                </a:path>
              </a:pathLst>
            </a:custGeom>
            <a:solidFill>
              <a:srgbClr val="372D5C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26" name="Freeform 26"/>
            <p:cNvSpPr/>
            <p:nvPr/>
          </p:nvSpPr>
          <p:spPr>
            <a:xfrm>
              <a:off x="63418" y="1254252"/>
              <a:ext cx="1559732" cy="852297"/>
            </a:xfrm>
            <a:custGeom>
              <a:avLst/>
              <a:gdLst/>
              <a:ahLst/>
              <a:cxnLst/>
              <a:rect l="l" t="t" r="r" b="b"/>
              <a:pathLst>
                <a:path w="1559732" h="852297">
                  <a:moveTo>
                    <a:pt x="509479" y="520319"/>
                  </a:moveTo>
                  <a:cubicBezTo>
                    <a:pt x="509479" y="520319"/>
                    <a:pt x="509479" y="520319"/>
                    <a:pt x="509479" y="520319"/>
                  </a:cubicBezTo>
                  <a:lnTo>
                    <a:pt x="509479" y="520319"/>
                  </a:lnTo>
                  <a:cubicBezTo>
                    <a:pt x="509479" y="520319"/>
                    <a:pt x="509479" y="520319"/>
                    <a:pt x="509479" y="520319"/>
                  </a:cubicBezTo>
                  <a:close/>
                  <a:moveTo>
                    <a:pt x="92792" y="0"/>
                  </a:moveTo>
                  <a:cubicBezTo>
                    <a:pt x="82759" y="0"/>
                    <a:pt x="72853" y="4318"/>
                    <a:pt x="67646" y="13716"/>
                  </a:cubicBezTo>
                  <a:cubicBezTo>
                    <a:pt x="27387" y="88011"/>
                    <a:pt x="13544" y="176149"/>
                    <a:pt x="3892" y="259461"/>
                  </a:cubicBezTo>
                  <a:cubicBezTo>
                    <a:pt x="-3347" y="321310"/>
                    <a:pt x="-5379" y="381000"/>
                    <a:pt x="42881" y="426720"/>
                  </a:cubicBezTo>
                  <a:cubicBezTo>
                    <a:pt x="93935" y="475107"/>
                    <a:pt x="180295" y="493268"/>
                    <a:pt x="244303" y="516128"/>
                  </a:cubicBezTo>
                  <a:cubicBezTo>
                    <a:pt x="338537" y="549783"/>
                    <a:pt x="433406" y="581533"/>
                    <a:pt x="528783" y="611886"/>
                  </a:cubicBezTo>
                  <a:cubicBezTo>
                    <a:pt x="532085" y="612902"/>
                    <a:pt x="535514" y="613410"/>
                    <a:pt x="539070" y="613410"/>
                  </a:cubicBezTo>
                  <a:cubicBezTo>
                    <a:pt x="556850" y="613410"/>
                    <a:pt x="575646" y="600964"/>
                    <a:pt x="579075" y="583311"/>
                  </a:cubicBezTo>
                  <a:cubicBezTo>
                    <a:pt x="590124" y="526034"/>
                    <a:pt x="605364" y="454914"/>
                    <a:pt x="664165" y="428498"/>
                  </a:cubicBezTo>
                  <a:cubicBezTo>
                    <a:pt x="680675" y="421132"/>
                    <a:pt x="694264" y="417830"/>
                    <a:pt x="705440" y="417830"/>
                  </a:cubicBezTo>
                  <a:cubicBezTo>
                    <a:pt x="767924" y="417830"/>
                    <a:pt x="754843" y="519303"/>
                    <a:pt x="740238" y="567944"/>
                  </a:cubicBezTo>
                  <a:cubicBezTo>
                    <a:pt x="735412" y="583819"/>
                    <a:pt x="743032" y="607822"/>
                    <a:pt x="759415" y="614934"/>
                  </a:cubicBezTo>
                  <a:cubicBezTo>
                    <a:pt x="854538" y="656844"/>
                    <a:pt x="949661" y="698881"/>
                    <a:pt x="1044657" y="740918"/>
                  </a:cubicBezTo>
                  <a:cubicBezTo>
                    <a:pt x="1124921" y="776478"/>
                    <a:pt x="1209630" y="828421"/>
                    <a:pt x="1295228" y="848741"/>
                  </a:cubicBezTo>
                  <a:cubicBezTo>
                    <a:pt x="1304880" y="851027"/>
                    <a:pt x="1314405" y="852170"/>
                    <a:pt x="1323676" y="852297"/>
                  </a:cubicBezTo>
                  <a:lnTo>
                    <a:pt x="1326470" y="852297"/>
                  </a:lnTo>
                  <a:cubicBezTo>
                    <a:pt x="1368761" y="851789"/>
                    <a:pt x="1407496" y="829945"/>
                    <a:pt x="1434928" y="795909"/>
                  </a:cubicBezTo>
                  <a:cubicBezTo>
                    <a:pt x="1455883" y="769874"/>
                    <a:pt x="1468075" y="739394"/>
                    <a:pt x="1476330" y="707263"/>
                  </a:cubicBezTo>
                  <a:cubicBezTo>
                    <a:pt x="1485093" y="672973"/>
                    <a:pt x="1486617" y="558419"/>
                    <a:pt x="1532337" y="550672"/>
                  </a:cubicBezTo>
                  <a:cubicBezTo>
                    <a:pt x="1570310" y="544195"/>
                    <a:pt x="1567389" y="485394"/>
                    <a:pt x="1532337" y="476885"/>
                  </a:cubicBezTo>
                  <a:cubicBezTo>
                    <a:pt x="1521288" y="474218"/>
                    <a:pt x="1511382" y="472948"/>
                    <a:pt x="1502365" y="472948"/>
                  </a:cubicBezTo>
                  <a:cubicBezTo>
                    <a:pt x="1375619" y="472948"/>
                    <a:pt x="1442548" y="723900"/>
                    <a:pt x="1348441" y="764667"/>
                  </a:cubicBezTo>
                  <a:cubicBezTo>
                    <a:pt x="1342472" y="767334"/>
                    <a:pt x="1335614" y="768477"/>
                    <a:pt x="1328248" y="768477"/>
                  </a:cubicBezTo>
                  <a:cubicBezTo>
                    <a:pt x="1287735" y="768477"/>
                    <a:pt x="1230712" y="733806"/>
                    <a:pt x="1200359" y="720344"/>
                  </a:cubicBezTo>
                  <a:cubicBezTo>
                    <a:pt x="1157560" y="701421"/>
                    <a:pt x="1114761" y="682371"/>
                    <a:pt x="1072089" y="663448"/>
                  </a:cubicBezTo>
                  <a:cubicBezTo>
                    <a:pt x="991190" y="627634"/>
                    <a:pt x="910291" y="591693"/>
                    <a:pt x="829519" y="555625"/>
                  </a:cubicBezTo>
                  <a:cubicBezTo>
                    <a:pt x="849712" y="459994"/>
                    <a:pt x="836504" y="347218"/>
                    <a:pt x="716489" y="335534"/>
                  </a:cubicBezTo>
                  <a:cubicBezTo>
                    <a:pt x="710139" y="334899"/>
                    <a:pt x="704043" y="334645"/>
                    <a:pt x="698074" y="334645"/>
                  </a:cubicBezTo>
                  <a:cubicBezTo>
                    <a:pt x="592664" y="334645"/>
                    <a:pt x="535006" y="426466"/>
                    <a:pt x="509606" y="520446"/>
                  </a:cubicBezTo>
                  <a:cubicBezTo>
                    <a:pt x="394417" y="484759"/>
                    <a:pt x="279355" y="447675"/>
                    <a:pt x="166579" y="405003"/>
                  </a:cubicBezTo>
                  <a:cubicBezTo>
                    <a:pt x="119081" y="386969"/>
                    <a:pt x="76155" y="368808"/>
                    <a:pt x="75520" y="310769"/>
                  </a:cubicBezTo>
                  <a:cubicBezTo>
                    <a:pt x="75266" y="277876"/>
                    <a:pt x="81235" y="242824"/>
                    <a:pt x="86442" y="210820"/>
                  </a:cubicBezTo>
                  <a:cubicBezTo>
                    <a:pt x="96221" y="149479"/>
                    <a:pt x="114763" y="90170"/>
                    <a:pt x="122256" y="28575"/>
                  </a:cubicBezTo>
                  <a:cubicBezTo>
                    <a:pt x="124415" y="10668"/>
                    <a:pt x="108540" y="127"/>
                    <a:pt x="92919" y="127"/>
                  </a:cubicBezTo>
                  <a:close/>
                </a:path>
              </a:pathLst>
            </a:custGeom>
            <a:solidFill>
              <a:srgbClr val="372D5C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27" name="Freeform 27"/>
            <p:cNvSpPr/>
            <p:nvPr/>
          </p:nvSpPr>
          <p:spPr>
            <a:xfrm>
              <a:off x="147483" y="1116457"/>
              <a:ext cx="2013168" cy="914273"/>
            </a:xfrm>
            <a:custGeom>
              <a:avLst/>
              <a:gdLst/>
              <a:ahLst/>
              <a:cxnLst/>
              <a:rect l="l" t="t" r="r" b="b"/>
              <a:pathLst>
                <a:path w="2013168" h="914273">
                  <a:moveTo>
                    <a:pt x="43652" y="0"/>
                  </a:moveTo>
                  <a:cubicBezTo>
                    <a:pt x="-3465" y="0"/>
                    <a:pt x="-18832" y="63881"/>
                    <a:pt x="29809" y="82550"/>
                  </a:cubicBezTo>
                  <a:cubicBezTo>
                    <a:pt x="158587" y="131826"/>
                    <a:pt x="299684" y="157988"/>
                    <a:pt x="432907" y="193294"/>
                  </a:cubicBezTo>
                  <a:cubicBezTo>
                    <a:pt x="562447" y="227584"/>
                    <a:pt x="691987" y="261747"/>
                    <a:pt x="821527" y="296037"/>
                  </a:cubicBezTo>
                  <a:cubicBezTo>
                    <a:pt x="1067272" y="361061"/>
                    <a:pt x="1319240" y="448564"/>
                    <a:pt x="1574891" y="461137"/>
                  </a:cubicBezTo>
                  <a:cubicBezTo>
                    <a:pt x="1583400" y="461518"/>
                    <a:pt x="1592290" y="461772"/>
                    <a:pt x="1601434" y="461772"/>
                  </a:cubicBezTo>
                  <a:cubicBezTo>
                    <a:pt x="1633438" y="461772"/>
                    <a:pt x="1668236" y="459740"/>
                    <a:pt x="1702907" y="459740"/>
                  </a:cubicBezTo>
                  <a:cubicBezTo>
                    <a:pt x="1787108" y="459740"/>
                    <a:pt x="1870293" y="471678"/>
                    <a:pt x="1908520" y="553720"/>
                  </a:cubicBezTo>
                  <a:cubicBezTo>
                    <a:pt x="1931126" y="602234"/>
                    <a:pt x="1936968" y="662686"/>
                    <a:pt x="1936968" y="716026"/>
                  </a:cubicBezTo>
                  <a:cubicBezTo>
                    <a:pt x="1937095" y="747268"/>
                    <a:pt x="1936841" y="802132"/>
                    <a:pt x="1910171" y="823722"/>
                  </a:cubicBezTo>
                  <a:cubicBezTo>
                    <a:pt x="1889597" y="840359"/>
                    <a:pt x="1873849" y="846836"/>
                    <a:pt x="1861784" y="846836"/>
                  </a:cubicBezTo>
                  <a:cubicBezTo>
                    <a:pt x="1828764" y="846836"/>
                    <a:pt x="1822414" y="798449"/>
                    <a:pt x="1817080" y="773938"/>
                  </a:cubicBezTo>
                  <a:cubicBezTo>
                    <a:pt x="1786854" y="634111"/>
                    <a:pt x="1692112" y="578485"/>
                    <a:pt x="1580860" y="578485"/>
                  </a:cubicBezTo>
                  <a:cubicBezTo>
                    <a:pt x="1520408" y="578485"/>
                    <a:pt x="1455003" y="594868"/>
                    <a:pt x="1392519" y="623189"/>
                  </a:cubicBezTo>
                  <a:cubicBezTo>
                    <a:pt x="1363436" y="636270"/>
                    <a:pt x="1379311" y="682498"/>
                    <a:pt x="1407251" y="682498"/>
                  </a:cubicBezTo>
                  <a:cubicBezTo>
                    <a:pt x="1410299" y="682498"/>
                    <a:pt x="1413474" y="681990"/>
                    <a:pt x="1416776" y="680720"/>
                  </a:cubicBezTo>
                  <a:cubicBezTo>
                    <a:pt x="1467068" y="662559"/>
                    <a:pt x="1523329" y="644525"/>
                    <a:pt x="1578066" y="644525"/>
                  </a:cubicBezTo>
                  <a:cubicBezTo>
                    <a:pt x="1612737" y="644525"/>
                    <a:pt x="1646773" y="651764"/>
                    <a:pt x="1678142" y="670814"/>
                  </a:cubicBezTo>
                  <a:cubicBezTo>
                    <a:pt x="1743547" y="710438"/>
                    <a:pt x="1734911" y="770255"/>
                    <a:pt x="1757644" y="832104"/>
                  </a:cubicBezTo>
                  <a:cubicBezTo>
                    <a:pt x="1776694" y="883920"/>
                    <a:pt x="1819874" y="914273"/>
                    <a:pt x="1867372" y="914273"/>
                  </a:cubicBezTo>
                  <a:cubicBezTo>
                    <a:pt x="1890105" y="914273"/>
                    <a:pt x="1913854" y="907288"/>
                    <a:pt x="1936460" y="892302"/>
                  </a:cubicBezTo>
                  <a:cubicBezTo>
                    <a:pt x="1996531" y="852424"/>
                    <a:pt x="2012660" y="778129"/>
                    <a:pt x="2013168" y="706501"/>
                  </a:cubicBezTo>
                  <a:lnTo>
                    <a:pt x="2013168" y="706501"/>
                  </a:lnTo>
                  <a:lnTo>
                    <a:pt x="2013168" y="700151"/>
                  </a:lnTo>
                  <a:lnTo>
                    <a:pt x="2013168" y="700151"/>
                  </a:lnTo>
                  <a:cubicBezTo>
                    <a:pt x="2013041" y="673608"/>
                    <a:pt x="2010755" y="647700"/>
                    <a:pt x="2007961" y="624205"/>
                  </a:cubicBezTo>
                  <a:cubicBezTo>
                    <a:pt x="1996150" y="524891"/>
                    <a:pt x="1953478" y="434975"/>
                    <a:pt x="1855815" y="396875"/>
                  </a:cubicBezTo>
                  <a:cubicBezTo>
                    <a:pt x="1785203" y="369316"/>
                    <a:pt x="1704939" y="368046"/>
                    <a:pt x="1624929" y="368046"/>
                  </a:cubicBezTo>
                  <a:cubicBezTo>
                    <a:pt x="1617055" y="368046"/>
                    <a:pt x="1609181" y="368046"/>
                    <a:pt x="1601307" y="368046"/>
                  </a:cubicBezTo>
                  <a:cubicBezTo>
                    <a:pt x="1550126" y="368046"/>
                    <a:pt x="1499326" y="367538"/>
                    <a:pt x="1451574" y="359918"/>
                  </a:cubicBezTo>
                  <a:cubicBezTo>
                    <a:pt x="1299047" y="335407"/>
                    <a:pt x="1150076" y="290195"/>
                    <a:pt x="1001105" y="250317"/>
                  </a:cubicBezTo>
                  <a:cubicBezTo>
                    <a:pt x="845784" y="208788"/>
                    <a:pt x="690463" y="167259"/>
                    <a:pt x="535142" y="125730"/>
                  </a:cubicBezTo>
                  <a:cubicBezTo>
                    <a:pt x="376519" y="83439"/>
                    <a:pt x="214721" y="26162"/>
                    <a:pt x="52542" y="762"/>
                  </a:cubicBezTo>
                  <a:cubicBezTo>
                    <a:pt x="49494" y="254"/>
                    <a:pt x="46573" y="127"/>
                    <a:pt x="43779" y="127"/>
                  </a:cubicBezTo>
                  <a:close/>
                </a:path>
              </a:pathLst>
            </a:custGeom>
            <a:solidFill>
              <a:srgbClr val="372D5C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28" name="Freeform 28"/>
            <p:cNvSpPr/>
            <p:nvPr/>
          </p:nvSpPr>
          <p:spPr>
            <a:xfrm>
              <a:off x="222127" y="1394268"/>
              <a:ext cx="321580" cy="237606"/>
            </a:xfrm>
            <a:custGeom>
              <a:avLst/>
              <a:gdLst/>
              <a:ahLst/>
              <a:cxnLst/>
              <a:rect l="l" t="t" r="r" b="b"/>
              <a:pathLst>
                <a:path w="321580" h="237606">
                  <a:moveTo>
                    <a:pt x="26920" y="237174"/>
                  </a:moveTo>
                  <a:cubicBezTo>
                    <a:pt x="89023" y="224474"/>
                    <a:pt x="148586" y="183326"/>
                    <a:pt x="199640" y="147131"/>
                  </a:cubicBezTo>
                  <a:cubicBezTo>
                    <a:pt x="241931" y="117286"/>
                    <a:pt x="307717" y="80202"/>
                    <a:pt x="320798" y="27751"/>
                  </a:cubicBezTo>
                  <a:cubicBezTo>
                    <a:pt x="325243" y="10352"/>
                    <a:pt x="310003" y="-2602"/>
                    <a:pt x="293493" y="446"/>
                  </a:cubicBezTo>
                  <a:cubicBezTo>
                    <a:pt x="240915" y="10098"/>
                    <a:pt x="193544" y="70677"/>
                    <a:pt x="151126" y="101665"/>
                  </a:cubicBezTo>
                  <a:cubicBezTo>
                    <a:pt x="104136" y="135955"/>
                    <a:pt x="49399" y="163006"/>
                    <a:pt x="6473" y="202249"/>
                  </a:cubicBezTo>
                  <a:cubicBezTo>
                    <a:pt x="-9910" y="217235"/>
                    <a:pt x="7743" y="241111"/>
                    <a:pt x="26793" y="237174"/>
                  </a:cubicBezTo>
                </a:path>
              </a:pathLst>
            </a:custGeom>
            <a:solidFill>
              <a:srgbClr val="372D5C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29" name="Freeform 29"/>
            <p:cNvSpPr/>
            <p:nvPr/>
          </p:nvSpPr>
          <p:spPr>
            <a:xfrm>
              <a:off x="360931" y="1531408"/>
              <a:ext cx="227006" cy="138007"/>
            </a:xfrm>
            <a:custGeom>
              <a:avLst/>
              <a:gdLst/>
              <a:ahLst/>
              <a:cxnLst/>
              <a:rect l="l" t="t" r="r" b="b"/>
              <a:pathLst>
                <a:path w="227006" h="138007">
                  <a:moveTo>
                    <a:pt x="26927" y="137118"/>
                  </a:moveTo>
                  <a:cubicBezTo>
                    <a:pt x="93348" y="115528"/>
                    <a:pt x="171199" y="81365"/>
                    <a:pt x="221110" y="31327"/>
                  </a:cubicBezTo>
                  <a:cubicBezTo>
                    <a:pt x="237366" y="15071"/>
                    <a:pt x="216792" y="-6265"/>
                    <a:pt x="198250" y="1736"/>
                  </a:cubicBezTo>
                  <a:cubicBezTo>
                    <a:pt x="165992" y="15579"/>
                    <a:pt x="136655" y="36280"/>
                    <a:pt x="105667" y="52663"/>
                  </a:cubicBezTo>
                  <a:cubicBezTo>
                    <a:pt x="74552" y="69046"/>
                    <a:pt x="42294" y="83143"/>
                    <a:pt x="10544" y="98129"/>
                  </a:cubicBezTo>
                  <a:cubicBezTo>
                    <a:pt x="-11300" y="108416"/>
                    <a:pt x="4067" y="144484"/>
                    <a:pt x="26927" y="136991"/>
                  </a:cubicBezTo>
                </a:path>
              </a:pathLst>
            </a:custGeom>
            <a:solidFill>
              <a:srgbClr val="372D5C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30" name="Freeform 30"/>
            <p:cNvSpPr/>
            <p:nvPr/>
          </p:nvSpPr>
          <p:spPr>
            <a:xfrm>
              <a:off x="916464" y="1578955"/>
              <a:ext cx="463690" cy="232029"/>
            </a:xfrm>
            <a:custGeom>
              <a:avLst/>
              <a:gdLst/>
              <a:ahLst/>
              <a:cxnLst/>
              <a:rect l="l" t="t" r="r" b="b"/>
              <a:pathLst>
                <a:path w="463690" h="232029">
                  <a:moveTo>
                    <a:pt x="28035" y="230795"/>
                  </a:moveTo>
                  <a:cubicBezTo>
                    <a:pt x="97885" y="206411"/>
                    <a:pt x="165068" y="176947"/>
                    <a:pt x="233013" y="147483"/>
                  </a:cubicBezTo>
                  <a:cubicBezTo>
                    <a:pt x="306546" y="115733"/>
                    <a:pt x="387699" y="88047"/>
                    <a:pt x="453358" y="41692"/>
                  </a:cubicBezTo>
                  <a:cubicBezTo>
                    <a:pt x="473805" y="27214"/>
                    <a:pt x="461740" y="-5044"/>
                    <a:pt x="436086" y="671"/>
                  </a:cubicBezTo>
                  <a:cubicBezTo>
                    <a:pt x="364839" y="16673"/>
                    <a:pt x="297275" y="53376"/>
                    <a:pt x="230981" y="83475"/>
                  </a:cubicBezTo>
                  <a:cubicBezTo>
                    <a:pt x="156686" y="117130"/>
                    <a:pt x="82391" y="150277"/>
                    <a:pt x="10763" y="189393"/>
                  </a:cubicBezTo>
                  <a:cubicBezTo>
                    <a:pt x="-11335" y="201458"/>
                    <a:pt x="3651" y="239304"/>
                    <a:pt x="28162" y="230795"/>
                  </a:cubicBezTo>
                </a:path>
              </a:pathLst>
            </a:custGeom>
            <a:solidFill>
              <a:srgbClr val="372D5C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31" name="Freeform 31"/>
            <p:cNvSpPr/>
            <p:nvPr/>
          </p:nvSpPr>
          <p:spPr>
            <a:xfrm>
              <a:off x="1043708" y="1659071"/>
              <a:ext cx="442816" cy="239430"/>
            </a:xfrm>
            <a:custGeom>
              <a:avLst/>
              <a:gdLst/>
              <a:ahLst/>
              <a:cxnLst/>
              <a:rect l="l" t="t" r="r" b="b"/>
              <a:pathLst>
                <a:path w="442816" h="239430">
                  <a:moveTo>
                    <a:pt x="32617" y="237166"/>
                  </a:moveTo>
                  <a:cubicBezTo>
                    <a:pt x="167491" y="173793"/>
                    <a:pt x="308207" y="114738"/>
                    <a:pt x="434445" y="34982"/>
                  </a:cubicBezTo>
                  <a:cubicBezTo>
                    <a:pt x="451336" y="24314"/>
                    <a:pt x="440668" y="-6420"/>
                    <a:pt x="420221" y="1200"/>
                  </a:cubicBezTo>
                  <a:cubicBezTo>
                    <a:pt x="278489" y="53778"/>
                    <a:pt x="144758" y="130359"/>
                    <a:pt x="10900" y="200082"/>
                  </a:cubicBezTo>
                  <a:cubicBezTo>
                    <a:pt x="-13865" y="212909"/>
                    <a:pt x="7979" y="248723"/>
                    <a:pt x="32617" y="237166"/>
                  </a:cubicBezTo>
                </a:path>
              </a:pathLst>
            </a:custGeom>
            <a:solidFill>
              <a:srgbClr val="372D5C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32" name="Freeform 32"/>
            <p:cNvSpPr/>
            <p:nvPr/>
          </p:nvSpPr>
          <p:spPr>
            <a:xfrm>
              <a:off x="618859" y="1619248"/>
              <a:ext cx="252965" cy="232689"/>
            </a:xfrm>
            <a:custGeom>
              <a:avLst/>
              <a:gdLst/>
              <a:ahLst/>
              <a:cxnLst/>
              <a:rect l="l" t="t" r="r" b="b"/>
              <a:pathLst>
                <a:path w="252965" h="232689">
                  <a:moveTo>
                    <a:pt x="11696" y="215267"/>
                  </a:moveTo>
                  <a:cubicBezTo>
                    <a:pt x="51828" y="246636"/>
                    <a:pt x="103263" y="234571"/>
                    <a:pt x="124853" y="187708"/>
                  </a:cubicBezTo>
                  <a:cubicBezTo>
                    <a:pt x="135902" y="163959"/>
                    <a:pt x="138188" y="137670"/>
                    <a:pt x="154952" y="116461"/>
                  </a:cubicBezTo>
                  <a:cubicBezTo>
                    <a:pt x="174002" y="92331"/>
                    <a:pt x="198640" y="85600"/>
                    <a:pt x="226072" y="75567"/>
                  </a:cubicBezTo>
                  <a:cubicBezTo>
                    <a:pt x="265315" y="61216"/>
                    <a:pt x="261378" y="256"/>
                    <a:pt x="215785" y="2"/>
                  </a:cubicBezTo>
                  <a:cubicBezTo>
                    <a:pt x="173240" y="-252"/>
                    <a:pt x="130060" y="25148"/>
                    <a:pt x="102247" y="56390"/>
                  </a:cubicBezTo>
                  <a:cubicBezTo>
                    <a:pt x="88277" y="72138"/>
                    <a:pt x="77228" y="89156"/>
                    <a:pt x="69100" y="108714"/>
                  </a:cubicBezTo>
                  <a:cubicBezTo>
                    <a:pt x="65163" y="118239"/>
                    <a:pt x="62242" y="128018"/>
                    <a:pt x="59448" y="138051"/>
                  </a:cubicBezTo>
                  <a:lnTo>
                    <a:pt x="55130" y="152910"/>
                  </a:lnTo>
                  <a:cubicBezTo>
                    <a:pt x="48653" y="161419"/>
                    <a:pt x="48399" y="163705"/>
                    <a:pt x="54368" y="160022"/>
                  </a:cubicBezTo>
                  <a:cubicBezTo>
                    <a:pt x="20967" y="140591"/>
                    <a:pt x="-20689" y="189994"/>
                    <a:pt x="11696" y="215394"/>
                  </a:cubicBezTo>
                </a:path>
              </a:pathLst>
            </a:custGeom>
            <a:solidFill>
              <a:srgbClr val="372D5C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33" name="Freeform 33"/>
            <p:cNvSpPr/>
            <p:nvPr/>
          </p:nvSpPr>
          <p:spPr>
            <a:xfrm>
              <a:off x="1350478" y="1534340"/>
              <a:ext cx="318785" cy="520581"/>
            </a:xfrm>
            <a:custGeom>
              <a:avLst/>
              <a:gdLst/>
              <a:ahLst/>
              <a:cxnLst/>
              <a:rect l="l" t="t" r="r" b="b"/>
              <a:pathLst>
                <a:path w="318785" h="520581">
                  <a:moveTo>
                    <a:pt x="32425" y="451559"/>
                  </a:moveTo>
                  <a:cubicBezTo>
                    <a:pt x="24170" y="457909"/>
                    <a:pt x="15788" y="464386"/>
                    <a:pt x="7533" y="470863"/>
                  </a:cubicBezTo>
                  <a:cubicBezTo>
                    <a:pt x="22646" y="482420"/>
                    <a:pt x="37632" y="494104"/>
                    <a:pt x="52618" y="505661"/>
                  </a:cubicBezTo>
                  <a:cubicBezTo>
                    <a:pt x="90464" y="444828"/>
                    <a:pt x="110022" y="373200"/>
                    <a:pt x="134660" y="306144"/>
                  </a:cubicBezTo>
                  <a:cubicBezTo>
                    <a:pt x="145582" y="276553"/>
                    <a:pt x="206288" y="53922"/>
                    <a:pt x="258993" y="85037"/>
                  </a:cubicBezTo>
                  <a:cubicBezTo>
                    <a:pt x="252897" y="70051"/>
                    <a:pt x="246801" y="55065"/>
                    <a:pt x="240705" y="40079"/>
                  </a:cubicBezTo>
                  <a:cubicBezTo>
                    <a:pt x="217083" y="132789"/>
                    <a:pt x="193588" y="225499"/>
                    <a:pt x="170728" y="318336"/>
                  </a:cubicBezTo>
                  <a:cubicBezTo>
                    <a:pt x="162346" y="352372"/>
                    <a:pt x="159425" y="422857"/>
                    <a:pt x="119293" y="435557"/>
                  </a:cubicBezTo>
                  <a:cubicBezTo>
                    <a:pt x="96052" y="442796"/>
                    <a:pt x="57063" y="430223"/>
                    <a:pt x="30012" y="434668"/>
                  </a:cubicBezTo>
                  <a:cubicBezTo>
                    <a:pt x="-10628" y="441399"/>
                    <a:pt x="-1484" y="510106"/>
                    <a:pt x="39791" y="506931"/>
                  </a:cubicBezTo>
                  <a:cubicBezTo>
                    <a:pt x="109641" y="501470"/>
                    <a:pt x="182285" y="534490"/>
                    <a:pt x="217464" y="452067"/>
                  </a:cubicBezTo>
                  <a:cubicBezTo>
                    <a:pt x="268264" y="332941"/>
                    <a:pt x="286425" y="186891"/>
                    <a:pt x="317540" y="61415"/>
                  </a:cubicBezTo>
                  <a:cubicBezTo>
                    <a:pt x="321858" y="44270"/>
                    <a:pt x="314746" y="25474"/>
                    <a:pt x="299252" y="16457"/>
                  </a:cubicBezTo>
                  <a:cubicBezTo>
                    <a:pt x="222671" y="-28120"/>
                    <a:pt x="160441" y="24458"/>
                    <a:pt x="129199" y="95324"/>
                  </a:cubicBezTo>
                  <a:cubicBezTo>
                    <a:pt x="104307" y="151585"/>
                    <a:pt x="87035" y="212926"/>
                    <a:pt x="66715" y="271092"/>
                  </a:cubicBezTo>
                  <a:cubicBezTo>
                    <a:pt x="42331" y="340180"/>
                    <a:pt x="10200" y="411046"/>
                    <a:pt x="294" y="483690"/>
                  </a:cubicBezTo>
                  <a:cubicBezTo>
                    <a:pt x="-3262" y="509979"/>
                    <a:pt x="26202" y="534236"/>
                    <a:pt x="48300" y="511630"/>
                  </a:cubicBezTo>
                  <a:cubicBezTo>
                    <a:pt x="55666" y="504137"/>
                    <a:pt x="62905" y="496771"/>
                    <a:pt x="70144" y="489278"/>
                  </a:cubicBezTo>
                  <a:cubicBezTo>
                    <a:pt x="94909" y="464132"/>
                    <a:pt x="58841" y="431366"/>
                    <a:pt x="32552" y="451686"/>
                  </a:cubicBezTo>
                </a:path>
              </a:pathLst>
            </a:custGeom>
            <a:solidFill>
              <a:srgbClr val="372D5C"/>
            </a:solidFill>
          </p:spPr>
          <p:txBody>
            <a:bodyPr/>
            <a:lstStyle/>
            <a:p>
              <a:endParaRPr lang="nl-NL"/>
            </a:p>
          </p:txBody>
        </p:sp>
      </p:grpSp>
      <p:sp>
        <p:nvSpPr>
          <p:cNvPr id="34" name="Freeform 34"/>
          <p:cNvSpPr/>
          <p:nvPr/>
        </p:nvSpPr>
        <p:spPr>
          <a:xfrm>
            <a:off x="7269366" y="-292159"/>
            <a:ext cx="10287000" cy="10287000"/>
          </a:xfrm>
          <a:custGeom>
            <a:avLst/>
            <a:gdLst/>
            <a:ahLst/>
            <a:cxnLst/>
            <a:rect l="l" t="t" r="r" b="b"/>
            <a:pathLst>
              <a:path w="10287000" h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35" name="Group 35"/>
          <p:cNvGrpSpPr/>
          <p:nvPr/>
        </p:nvGrpSpPr>
        <p:grpSpPr>
          <a:xfrm rot="-240000">
            <a:off x="10119100" y="5715656"/>
            <a:ext cx="2217353" cy="2268295"/>
            <a:chOff x="0" y="0"/>
            <a:chExt cx="4118851" cy="4213479"/>
          </a:xfrm>
        </p:grpSpPr>
        <p:sp>
          <p:nvSpPr>
            <p:cNvPr id="36" name="Freeform 36"/>
            <p:cNvSpPr/>
            <p:nvPr/>
          </p:nvSpPr>
          <p:spPr>
            <a:xfrm flipH="1">
              <a:off x="0" y="0"/>
              <a:ext cx="4118864" cy="4213479"/>
            </a:xfrm>
            <a:custGeom>
              <a:avLst/>
              <a:gdLst/>
              <a:ahLst/>
              <a:cxnLst/>
              <a:rect l="l" t="t" r="r" b="b"/>
              <a:pathLst>
                <a:path w="4118864" h="4213479">
                  <a:moveTo>
                    <a:pt x="0" y="0"/>
                  </a:moveTo>
                  <a:lnTo>
                    <a:pt x="392938" y="0"/>
                  </a:lnTo>
                  <a:lnTo>
                    <a:pt x="4118864" y="0"/>
                  </a:lnTo>
                  <a:lnTo>
                    <a:pt x="4118864" y="2007235"/>
                  </a:lnTo>
                  <a:lnTo>
                    <a:pt x="4118864" y="4213479"/>
                  </a:lnTo>
                  <a:lnTo>
                    <a:pt x="1314704" y="4213479"/>
                  </a:lnTo>
                  <a:lnTo>
                    <a:pt x="0" y="421347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  <p:txBody>
            <a:bodyPr/>
            <a:lstStyle/>
            <a:p>
              <a:endParaRPr lang="nl-NL"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CA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/>
          <a:stretch>
            <a:fillRect/>
          </a:stretch>
        </p:blipFill>
        <p:spPr>
          <a:xfrm>
            <a:off x="335958" y="188976"/>
            <a:ext cx="17616084" cy="99090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E4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335949" y="-292159"/>
            <a:ext cx="10287000" cy="10287000"/>
          </a:xfrm>
          <a:custGeom>
            <a:avLst/>
            <a:gdLst/>
            <a:ahLst/>
            <a:cxnLst/>
            <a:rect l="l" t="t" r="r" b="b"/>
            <a:pathLst>
              <a:path w="10287000" h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3" name="Freeform 3"/>
          <p:cNvSpPr/>
          <p:nvPr/>
        </p:nvSpPr>
        <p:spPr>
          <a:xfrm>
            <a:off x="-149677" y="367050"/>
            <a:ext cx="11383635" cy="11383635"/>
          </a:xfrm>
          <a:custGeom>
            <a:avLst/>
            <a:gdLst/>
            <a:ahLst/>
            <a:cxnLst/>
            <a:rect l="l" t="t" r="r" b="b"/>
            <a:pathLst>
              <a:path w="11383635" h="11383635">
                <a:moveTo>
                  <a:pt x="0" y="0"/>
                </a:moveTo>
                <a:lnTo>
                  <a:pt x="11383636" y="0"/>
                </a:lnTo>
                <a:lnTo>
                  <a:pt x="11383636" y="11383636"/>
                </a:lnTo>
                <a:lnTo>
                  <a:pt x="0" y="113836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4" name="Group 4"/>
          <p:cNvGrpSpPr/>
          <p:nvPr/>
        </p:nvGrpSpPr>
        <p:grpSpPr>
          <a:xfrm rot="-333439">
            <a:off x="3471090" y="3155497"/>
            <a:ext cx="10457892" cy="1192267"/>
            <a:chOff x="0" y="0"/>
            <a:chExt cx="1788651" cy="20391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788651" cy="203918"/>
            </a:xfrm>
            <a:custGeom>
              <a:avLst/>
              <a:gdLst/>
              <a:ahLst/>
              <a:cxnLst/>
              <a:rect l="l" t="t" r="r" b="b"/>
              <a:pathLst>
                <a:path w="1788651" h="203918">
                  <a:moveTo>
                    <a:pt x="0" y="0"/>
                  </a:moveTo>
                  <a:lnTo>
                    <a:pt x="1788651" y="0"/>
                  </a:lnTo>
                  <a:lnTo>
                    <a:pt x="1788651" y="203918"/>
                  </a:lnTo>
                  <a:lnTo>
                    <a:pt x="0" y="20391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19050"/>
              <a:ext cx="1788651" cy="222968"/>
            </a:xfrm>
            <a:prstGeom prst="rect">
              <a:avLst/>
            </a:prstGeom>
          </p:spPr>
          <p:txBody>
            <a:bodyPr lIns="29835" tIns="29835" rIns="29835" bIns="29835" rtlCol="0" anchor="ctr"/>
            <a:lstStyle/>
            <a:p>
              <a:pPr algn="l">
                <a:lnSpc>
                  <a:spcPts val="1479"/>
                </a:lnSpc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 rot="-333439">
            <a:off x="3578682" y="4427721"/>
            <a:ext cx="4774237" cy="1162312"/>
            <a:chOff x="0" y="0"/>
            <a:chExt cx="816555" cy="198794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6555" cy="198794"/>
            </a:xfrm>
            <a:custGeom>
              <a:avLst/>
              <a:gdLst/>
              <a:ahLst/>
              <a:cxnLst/>
              <a:rect l="l" t="t" r="r" b="b"/>
              <a:pathLst>
                <a:path w="816555" h="198794">
                  <a:moveTo>
                    <a:pt x="0" y="0"/>
                  </a:moveTo>
                  <a:lnTo>
                    <a:pt x="816555" y="0"/>
                  </a:lnTo>
                  <a:lnTo>
                    <a:pt x="816555" y="198794"/>
                  </a:lnTo>
                  <a:lnTo>
                    <a:pt x="0" y="19879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19050"/>
              <a:ext cx="816555" cy="217844"/>
            </a:xfrm>
            <a:prstGeom prst="rect">
              <a:avLst/>
            </a:prstGeom>
          </p:spPr>
          <p:txBody>
            <a:bodyPr lIns="29835" tIns="29835" rIns="29835" bIns="29835" rtlCol="0" anchor="ctr"/>
            <a:lstStyle/>
            <a:p>
              <a:pPr algn="l">
                <a:lnSpc>
                  <a:spcPts val="1479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 rot="-333439">
            <a:off x="3648689" y="4951740"/>
            <a:ext cx="12829610" cy="1162312"/>
            <a:chOff x="0" y="0"/>
            <a:chExt cx="2194295" cy="198794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194295" cy="198794"/>
            </a:xfrm>
            <a:custGeom>
              <a:avLst/>
              <a:gdLst/>
              <a:ahLst/>
              <a:cxnLst/>
              <a:rect l="l" t="t" r="r" b="b"/>
              <a:pathLst>
                <a:path w="2194295" h="198794">
                  <a:moveTo>
                    <a:pt x="0" y="0"/>
                  </a:moveTo>
                  <a:lnTo>
                    <a:pt x="2194295" y="0"/>
                  </a:lnTo>
                  <a:lnTo>
                    <a:pt x="2194295" y="198794"/>
                  </a:lnTo>
                  <a:lnTo>
                    <a:pt x="0" y="19879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19050"/>
              <a:ext cx="2194295" cy="217844"/>
            </a:xfrm>
            <a:prstGeom prst="rect">
              <a:avLst/>
            </a:prstGeom>
          </p:spPr>
          <p:txBody>
            <a:bodyPr lIns="29835" tIns="29835" rIns="29835" bIns="29835" rtlCol="0" anchor="ctr"/>
            <a:lstStyle/>
            <a:p>
              <a:pPr algn="l">
                <a:lnSpc>
                  <a:spcPts val="1479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 rot="-333439">
            <a:off x="3747179" y="5941844"/>
            <a:ext cx="11933755" cy="1203592"/>
            <a:chOff x="0" y="0"/>
            <a:chExt cx="2041074" cy="205855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041074" cy="205855"/>
            </a:xfrm>
            <a:custGeom>
              <a:avLst/>
              <a:gdLst/>
              <a:ahLst/>
              <a:cxnLst/>
              <a:rect l="l" t="t" r="r" b="b"/>
              <a:pathLst>
                <a:path w="2041074" h="205855">
                  <a:moveTo>
                    <a:pt x="0" y="0"/>
                  </a:moveTo>
                  <a:lnTo>
                    <a:pt x="2041074" y="0"/>
                  </a:lnTo>
                  <a:lnTo>
                    <a:pt x="2041074" y="205855"/>
                  </a:lnTo>
                  <a:lnTo>
                    <a:pt x="0" y="20585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19050"/>
              <a:ext cx="2041074" cy="224905"/>
            </a:xfrm>
            <a:prstGeom prst="rect">
              <a:avLst/>
            </a:prstGeom>
          </p:spPr>
          <p:txBody>
            <a:bodyPr lIns="29835" tIns="29835" rIns="29835" bIns="29835" rtlCol="0" anchor="ctr"/>
            <a:lstStyle/>
            <a:p>
              <a:pPr algn="l">
                <a:lnSpc>
                  <a:spcPts val="1479"/>
                </a:lnSpc>
              </a:pPr>
              <a:endParaRPr/>
            </a:p>
          </p:txBody>
        </p:sp>
      </p:grpSp>
      <p:sp>
        <p:nvSpPr>
          <p:cNvPr id="16" name="TextBox 16"/>
          <p:cNvSpPr txBox="1"/>
          <p:nvPr/>
        </p:nvSpPr>
        <p:spPr>
          <a:xfrm rot="-338182">
            <a:off x="3807199" y="3181520"/>
            <a:ext cx="12859501" cy="39166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545"/>
              </a:lnSpc>
            </a:pPr>
            <a:r>
              <a:rPr lang="en-US" sz="8430" b="1" spc="-67">
                <a:solidFill>
                  <a:srgbClr val="F89423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Wil je ook Verbinder worden?</a:t>
            </a:r>
          </a:p>
          <a:p>
            <a:pPr algn="l">
              <a:lnSpc>
                <a:spcPts val="7545"/>
              </a:lnSpc>
            </a:pPr>
            <a:r>
              <a:rPr lang="en-US" sz="8430" b="1" spc="-67">
                <a:solidFill>
                  <a:srgbClr val="372664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Spreek dan één van onze bedrijfsverbinders aan! </a:t>
            </a:r>
          </a:p>
        </p:txBody>
      </p:sp>
      <p:grpSp>
        <p:nvGrpSpPr>
          <p:cNvPr id="17" name="Group 17"/>
          <p:cNvGrpSpPr/>
          <p:nvPr/>
        </p:nvGrpSpPr>
        <p:grpSpPr>
          <a:xfrm rot="417030">
            <a:off x="14949123" y="521862"/>
            <a:ext cx="2726322" cy="2761498"/>
            <a:chOff x="0" y="0"/>
            <a:chExt cx="3635096" cy="368199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635121" cy="3681984"/>
            </a:xfrm>
            <a:custGeom>
              <a:avLst/>
              <a:gdLst/>
              <a:ahLst/>
              <a:cxnLst/>
              <a:rect l="l" t="t" r="r" b="b"/>
              <a:pathLst>
                <a:path w="3635121" h="3681984">
                  <a:moveTo>
                    <a:pt x="3635121" y="0"/>
                  </a:moveTo>
                  <a:lnTo>
                    <a:pt x="0" y="0"/>
                  </a:lnTo>
                  <a:lnTo>
                    <a:pt x="0" y="2908046"/>
                  </a:lnTo>
                  <a:lnTo>
                    <a:pt x="0" y="3681984"/>
                  </a:lnTo>
                  <a:lnTo>
                    <a:pt x="3635121" y="3681984"/>
                  </a:lnTo>
                  <a:lnTo>
                    <a:pt x="3635121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nl-NL"/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E4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24485" y="466958"/>
            <a:ext cx="8799090" cy="13775483"/>
          </a:xfrm>
          <a:custGeom>
            <a:avLst/>
            <a:gdLst/>
            <a:ahLst/>
            <a:cxnLst/>
            <a:rect l="l" t="t" r="r" b="b"/>
            <a:pathLst>
              <a:path w="8799090" h="13775483">
                <a:moveTo>
                  <a:pt x="0" y="0"/>
                </a:moveTo>
                <a:lnTo>
                  <a:pt x="8799090" y="0"/>
                </a:lnTo>
                <a:lnTo>
                  <a:pt x="8799090" y="13775483"/>
                </a:lnTo>
                <a:lnTo>
                  <a:pt x="0" y="1377548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3" name="Freeform 3"/>
          <p:cNvSpPr/>
          <p:nvPr/>
        </p:nvSpPr>
        <p:spPr>
          <a:xfrm>
            <a:off x="-1615388" y="1486444"/>
            <a:ext cx="10759388" cy="10759388"/>
          </a:xfrm>
          <a:custGeom>
            <a:avLst/>
            <a:gdLst/>
            <a:ahLst/>
            <a:cxnLst/>
            <a:rect l="l" t="t" r="r" b="b"/>
            <a:pathLst>
              <a:path w="10759388" h="10759388">
                <a:moveTo>
                  <a:pt x="0" y="0"/>
                </a:moveTo>
                <a:lnTo>
                  <a:pt x="10759388" y="0"/>
                </a:lnTo>
                <a:lnTo>
                  <a:pt x="10759388" y="10759388"/>
                </a:lnTo>
                <a:lnTo>
                  <a:pt x="0" y="107593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4" name="Freeform 4"/>
          <p:cNvSpPr/>
          <p:nvPr/>
        </p:nvSpPr>
        <p:spPr>
          <a:xfrm>
            <a:off x="1026690" y="660263"/>
            <a:ext cx="4754933" cy="5803816"/>
          </a:xfrm>
          <a:custGeom>
            <a:avLst/>
            <a:gdLst/>
            <a:ahLst/>
            <a:cxnLst/>
            <a:rect l="l" t="t" r="r" b="b"/>
            <a:pathLst>
              <a:path w="4754933" h="5803816">
                <a:moveTo>
                  <a:pt x="0" y="0"/>
                </a:moveTo>
                <a:lnTo>
                  <a:pt x="4754933" y="0"/>
                </a:lnTo>
                <a:lnTo>
                  <a:pt x="4754933" y="5803815"/>
                </a:lnTo>
                <a:lnTo>
                  <a:pt x="0" y="580381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7920" t="-4155" r="-48411" b="-134838"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5" name="Group 5"/>
          <p:cNvGrpSpPr/>
          <p:nvPr/>
        </p:nvGrpSpPr>
        <p:grpSpPr>
          <a:xfrm rot="-333439">
            <a:off x="1695710" y="7332387"/>
            <a:ext cx="3229562" cy="857190"/>
            <a:chOff x="0" y="0"/>
            <a:chExt cx="817004" cy="216849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7004" cy="216849"/>
            </a:xfrm>
            <a:custGeom>
              <a:avLst/>
              <a:gdLst/>
              <a:ahLst/>
              <a:cxnLst/>
              <a:rect l="l" t="t" r="r" b="b"/>
              <a:pathLst>
                <a:path w="817004" h="216849">
                  <a:moveTo>
                    <a:pt x="0" y="0"/>
                  </a:moveTo>
                  <a:lnTo>
                    <a:pt x="817004" y="0"/>
                  </a:lnTo>
                  <a:lnTo>
                    <a:pt x="817004" y="216849"/>
                  </a:lnTo>
                  <a:lnTo>
                    <a:pt x="0" y="21684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19050"/>
              <a:ext cx="817004" cy="235899"/>
            </a:xfrm>
            <a:prstGeom prst="rect">
              <a:avLst/>
            </a:prstGeom>
          </p:spPr>
          <p:txBody>
            <a:bodyPr lIns="29621" tIns="29621" rIns="29621" bIns="29621" rtlCol="0" anchor="ctr"/>
            <a:lstStyle/>
            <a:p>
              <a:pPr algn="l">
                <a:lnSpc>
                  <a:spcPts val="146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 rot="-333439">
            <a:off x="1751982" y="7972566"/>
            <a:ext cx="4612584" cy="772498"/>
            <a:chOff x="0" y="0"/>
            <a:chExt cx="1166877" cy="195424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166877" cy="195424"/>
            </a:xfrm>
            <a:custGeom>
              <a:avLst/>
              <a:gdLst/>
              <a:ahLst/>
              <a:cxnLst/>
              <a:rect l="l" t="t" r="r" b="b"/>
              <a:pathLst>
                <a:path w="1166877" h="195424">
                  <a:moveTo>
                    <a:pt x="0" y="0"/>
                  </a:moveTo>
                  <a:lnTo>
                    <a:pt x="1166877" y="0"/>
                  </a:lnTo>
                  <a:lnTo>
                    <a:pt x="1166877" y="195424"/>
                  </a:lnTo>
                  <a:lnTo>
                    <a:pt x="0" y="19542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19050"/>
              <a:ext cx="1166877" cy="214474"/>
            </a:xfrm>
            <a:prstGeom prst="rect">
              <a:avLst/>
            </a:prstGeom>
          </p:spPr>
          <p:txBody>
            <a:bodyPr lIns="29621" tIns="29621" rIns="29621" bIns="29621" rtlCol="0" anchor="ctr"/>
            <a:lstStyle/>
            <a:p>
              <a:pPr algn="l">
                <a:lnSpc>
                  <a:spcPts val="146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 rot="-333439">
            <a:off x="1495292" y="5249459"/>
            <a:ext cx="6390772" cy="857385"/>
            <a:chOff x="0" y="0"/>
            <a:chExt cx="1616717" cy="216898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616717" cy="216898"/>
            </a:xfrm>
            <a:custGeom>
              <a:avLst/>
              <a:gdLst/>
              <a:ahLst/>
              <a:cxnLst/>
              <a:rect l="l" t="t" r="r" b="b"/>
              <a:pathLst>
                <a:path w="1616717" h="216898">
                  <a:moveTo>
                    <a:pt x="0" y="0"/>
                  </a:moveTo>
                  <a:lnTo>
                    <a:pt x="1616717" y="0"/>
                  </a:lnTo>
                  <a:lnTo>
                    <a:pt x="1616717" y="216898"/>
                  </a:lnTo>
                  <a:lnTo>
                    <a:pt x="0" y="21689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19050"/>
              <a:ext cx="1616717" cy="235948"/>
            </a:xfrm>
            <a:prstGeom prst="rect">
              <a:avLst/>
            </a:prstGeom>
          </p:spPr>
          <p:txBody>
            <a:bodyPr lIns="29621" tIns="29621" rIns="29621" bIns="29621" rtlCol="0" anchor="ctr"/>
            <a:lstStyle/>
            <a:p>
              <a:pPr algn="l">
                <a:lnSpc>
                  <a:spcPts val="146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 rot="-333439">
            <a:off x="1567074" y="6107543"/>
            <a:ext cx="2906677" cy="785821"/>
            <a:chOff x="0" y="0"/>
            <a:chExt cx="735322" cy="198794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735322" cy="198794"/>
            </a:xfrm>
            <a:custGeom>
              <a:avLst/>
              <a:gdLst/>
              <a:ahLst/>
              <a:cxnLst/>
              <a:rect l="l" t="t" r="r" b="b"/>
              <a:pathLst>
                <a:path w="735322" h="198794">
                  <a:moveTo>
                    <a:pt x="0" y="0"/>
                  </a:moveTo>
                  <a:lnTo>
                    <a:pt x="735322" y="0"/>
                  </a:lnTo>
                  <a:lnTo>
                    <a:pt x="735322" y="198794"/>
                  </a:lnTo>
                  <a:lnTo>
                    <a:pt x="0" y="19879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19050"/>
              <a:ext cx="735322" cy="217844"/>
            </a:xfrm>
            <a:prstGeom prst="rect">
              <a:avLst/>
            </a:prstGeom>
          </p:spPr>
          <p:txBody>
            <a:bodyPr lIns="29621" tIns="29621" rIns="29621" bIns="29621" rtlCol="0" anchor="ctr"/>
            <a:lstStyle/>
            <a:p>
              <a:pPr algn="l">
                <a:lnSpc>
                  <a:spcPts val="146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 rot="-333439">
            <a:off x="1625411" y="6650461"/>
            <a:ext cx="4915148" cy="770205"/>
            <a:chOff x="0" y="0"/>
            <a:chExt cx="1243418" cy="194844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243418" cy="194844"/>
            </a:xfrm>
            <a:custGeom>
              <a:avLst/>
              <a:gdLst/>
              <a:ahLst/>
              <a:cxnLst/>
              <a:rect l="l" t="t" r="r" b="b"/>
              <a:pathLst>
                <a:path w="1243418" h="194844">
                  <a:moveTo>
                    <a:pt x="0" y="0"/>
                  </a:moveTo>
                  <a:lnTo>
                    <a:pt x="1243418" y="0"/>
                  </a:lnTo>
                  <a:lnTo>
                    <a:pt x="1243418" y="194844"/>
                  </a:lnTo>
                  <a:lnTo>
                    <a:pt x="0" y="19484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19050"/>
              <a:ext cx="1243418" cy="213894"/>
            </a:xfrm>
            <a:prstGeom prst="rect">
              <a:avLst/>
            </a:prstGeom>
          </p:spPr>
          <p:txBody>
            <a:bodyPr lIns="29621" tIns="29621" rIns="29621" bIns="29621" rtlCol="0" anchor="ctr"/>
            <a:lstStyle/>
            <a:p>
              <a:pPr algn="l">
                <a:lnSpc>
                  <a:spcPts val="1469"/>
                </a:lnSpc>
              </a:pPr>
              <a:endParaRPr/>
            </a:p>
          </p:txBody>
        </p:sp>
      </p:grpSp>
      <p:sp>
        <p:nvSpPr>
          <p:cNvPr id="20" name="TextBox 20"/>
          <p:cNvSpPr txBox="1"/>
          <p:nvPr/>
        </p:nvSpPr>
        <p:spPr>
          <a:xfrm rot="-338182">
            <a:off x="1745793" y="5299649"/>
            <a:ext cx="6895560" cy="32941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01"/>
              </a:lnSpc>
            </a:pPr>
            <a:r>
              <a:rPr lang="en-US" sz="5700" b="1" spc="-45" dirty="0" err="1">
                <a:solidFill>
                  <a:srgbClr val="F89423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Waar</a:t>
            </a:r>
            <a:r>
              <a:rPr lang="en-US" sz="5700" b="1" spc="-45" dirty="0">
                <a:solidFill>
                  <a:srgbClr val="F89423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 </a:t>
            </a:r>
            <a:r>
              <a:rPr lang="en-US" sz="5700" b="1" spc="-45" dirty="0" err="1">
                <a:solidFill>
                  <a:srgbClr val="F89423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onderwijs</a:t>
            </a:r>
            <a:r>
              <a:rPr lang="en-US" sz="5700" b="1" spc="-45" dirty="0">
                <a:solidFill>
                  <a:srgbClr val="F89423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 </a:t>
            </a:r>
            <a:r>
              <a:rPr lang="en-US" sz="5700" b="1" spc="-45" dirty="0" err="1">
                <a:solidFill>
                  <a:srgbClr val="F89423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en</a:t>
            </a:r>
            <a:r>
              <a:rPr lang="en-US" sz="5700" b="1" spc="-45" dirty="0">
                <a:solidFill>
                  <a:srgbClr val="F89423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 </a:t>
            </a:r>
            <a:r>
              <a:rPr lang="en-US" sz="5700" b="1" spc="-45" dirty="0" err="1">
                <a:solidFill>
                  <a:srgbClr val="F89423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praktijk</a:t>
            </a:r>
            <a:r>
              <a:rPr lang="en-US" sz="5700" b="1" spc="-45" dirty="0">
                <a:solidFill>
                  <a:srgbClr val="F89423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 </a:t>
            </a:r>
          </a:p>
          <a:p>
            <a:pPr algn="l">
              <a:lnSpc>
                <a:spcPts val="5101"/>
              </a:lnSpc>
            </a:pPr>
            <a:r>
              <a:rPr lang="en-US" sz="5700" b="1" spc="-45" dirty="0" err="1">
                <a:solidFill>
                  <a:srgbClr val="372664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elkaar</a:t>
            </a:r>
            <a:r>
              <a:rPr lang="en-US" sz="5700" b="1" spc="-45" dirty="0">
                <a:solidFill>
                  <a:srgbClr val="372664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 </a:t>
            </a:r>
            <a:r>
              <a:rPr lang="en-US" sz="5700" b="1" spc="-45" dirty="0" err="1">
                <a:solidFill>
                  <a:srgbClr val="372664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vinden</a:t>
            </a:r>
            <a:r>
              <a:rPr lang="en-US" sz="5700" b="1" spc="-45" dirty="0">
                <a:solidFill>
                  <a:srgbClr val="372664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, </a:t>
            </a:r>
            <a:r>
              <a:rPr lang="en-US" sz="5700" b="1" spc="-45" dirty="0" err="1">
                <a:solidFill>
                  <a:srgbClr val="372664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ontstaat</a:t>
            </a:r>
            <a:r>
              <a:rPr lang="en-US" sz="5700" b="1" spc="-45" dirty="0">
                <a:solidFill>
                  <a:srgbClr val="372664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 </a:t>
            </a:r>
            <a:r>
              <a:rPr lang="en-US" sz="5700" b="1" spc="-45" dirty="0" err="1">
                <a:solidFill>
                  <a:srgbClr val="372664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vooruitgang</a:t>
            </a:r>
            <a:r>
              <a:rPr lang="en-US" sz="5700" b="1" spc="-45" dirty="0">
                <a:solidFill>
                  <a:srgbClr val="372664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.</a:t>
            </a:r>
          </a:p>
        </p:txBody>
      </p:sp>
      <p:sp>
        <p:nvSpPr>
          <p:cNvPr id="21" name="TextBox 21"/>
          <p:cNvSpPr txBox="1"/>
          <p:nvPr/>
        </p:nvSpPr>
        <p:spPr>
          <a:xfrm rot="-300000">
            <a:off x="1822564" y="8759410"/>
            <a:ext cx="4886902" cy="2318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96"/>
              </a:lnSpc>
            </a:pPr>
            <a:r>
              <a:rPr lang="en-US" sz="1426" spc="-11">
                <a:solidFill>
                  <a:srgbClr val="FFFFFF"/>
                </a:solidFill>
                <a:latin typeface="Red Hat Display"/>
                <a:ea typeface="Red Hat Display"/>
                <a:cs typeface="Red Hat Display"/>
                <a:sym typeface="Red Hat Display"/>
              </a:rPr>
              <a:t>Lonneke Vermeulen, bedrijfsverbinder bij Tongerlo</a:t>
            </a:r>
          </a:p>
        </p:txBody>
      </p:sp>
      <p:sp>
        <p:nvSpPr>
          <p:cNvPr id="22" name="Freeform 22"/>
          <p:cNvSpPr/>
          <p:nvPr/>
        </p:nvSpPr>
        <p:spPr>
          <a:xfrm>
            <a:off x="8559062" y="666980"/>
            <a:ext cx="10157227" cy="13022086"/>
          </a:xfrm>
          <a:custGeom>
            <a:avLst/>
            <a:gdLst/>
            <a:ahLst/>
            <a:cxnLst/>
            <a:rect l="l" t="t" r="r" b="b"/>
            <a:pathLst>
              <a:path w="10157227" h="13022086">
                <a:moveTo>
                  <a:pt x="0" y="0"/>
                </a:moveTo>
                <a:lnTo>
                  <a:pt x="10157227" y="0"/>
                </a:lnTo>
                <a:lnTo>
                  <a:pt x="10157227" y="13022086"/>
                </a:lnTo>
                <a:lnTo>
                  <a:pt x="0" y="1302208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23" name="Freeform 23"/>
          <p:cNvSpPr/>
          <p:nvPr/>
        </p:nvSpPr>
        <p:spPr>
          <a:xfrm>
            <a:off x="8074605" y="1782940"/>
            <a:ext cx="10740674" cy="10740674"/>
          </a:xfrm>
          <a:custGeom>
            <a:avLst/>
            <a:gdLst/>
            <a:ahLst/>
            <a:cxnLst/>
            <a:rect l="l" t="t" r="r" b="b"/>
            <a:pathLst>
              <a:path w="10740674" h="10740674">
                <a:moveTo>
                  <a:pt x="0" y="0"/>
                </a:moveTo>
                <a:lnTo>
                  <a:pt x="10740674" y="0"/>
                </a:lnTo>
                <a:lnTo>
                  <a:pt x="10740674" y="10740675"/>
                </a:lnTo>
                <a:lnTo>
                  <a:pt x="0" y="107406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24" name="Freeform 24"/>
          <p:cNvSpPr/>
          <p:nvPr/>
        </p:nvSpPr>
        <p:spPr>
          <a:xfrm>
            <a:off x="11291808" y="674404"/>
            <a:ext cx="4374504" cy="5826087"/>
          </a:xfrm>
          <a:custGeom>
            <a:avLst/>
            <a:gdLst/>
            <a:ahLst/>
            <a:cxnLst/>
            <a:rect l="l" t="t" r="r" b="b"/>
            <a:pathLst>
              <a:path w="4374504" h="5826087">
                <a:moveTo>
                  <a:pt x="0" y="0"/>
                </a:moveTo>
                <a:lnTo>
                  <a:pt x="4374505" y="0"/>
                </a:lnTo>
                <a:lnTo>
                  <a:pt x="4374505" y="5826087"/>
                </a:lnTo>
                <a:lnTo>
                  <a:pt x="0" y="582608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62380" r="-69811" b="-123513"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25" name="Group 25"/>
          <p:cNvGrpSpPr/>
          <p:nvPr/>
        </p:nvGrpSpPr>
        <p:grpSpPr>
          <a:xfrm rot="-333439">
            <a:off x="11493786" y="8060297"/>
            <a:ext cx="6258714" cy="765580"/>
            <a:chOff x="0" y="0"/>
            <a:chExt cx="1586068" cy="194011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1586068" cy="194011"/>
            </a:xfrm>
            <a:custGeom>
              <a:avLst/>
              <a:gdLst/>
              <a:ahLst/>
              <a:cxnLst/>
              <a:rect l="l" t="t" r="r" b="b"/>
              <a:pathLst>
                <a:path w="1586068" h="194011">
                  <a:moveTo>
                    <a:pt x="0" y="0"/>
                  </a:moveTo>
                  <a:lnTo>
                    <a:pt x="1586068" y="0"/>
                  </a:lnTo>
                  <a:lnTo>
                    <a:pt x="1586068" y="194011"/>
                  </a:lnTo>
                  <a:lnTo>
                    <a:pt x="0" y="19401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0" y="-19050"/>
              <a:ext cx="1586068" cy="213061"/>
            </a:xfrm>
            <a:prstGeom prst="rect">
              <a:avLst/>
            </a:prstGeom>
          </p:spPr>
          <p:txBody>
            <a:bodyPr lIns="31280" tIns="31280" rIns="31280" bIns="31280" rtlCol="0" anchor="ctr"/>
            <a:lstStyle/>
            <a:p>
              <a:pPr algn="l">
                <a:lnSpc>
                  <a:spcPts val="1551"/>
                </a:lnSpc>
              </a:pPr>
              <a:endParaRPr/>
            </a:p>
          </p:txBody>
        </p:sp>
      </p:grpSp>
      <p:grpSp>
        <p:nvGrpSpPr>
          <p:cNvPr id="28" name="Group 28"/>
          <p:cNvGrpSpPr/>
          <p:nvPr/>
        </p:nvGrpSpPr>
        <p:grpSpPr>
          <a:xfrm rot="-333439">
            <a:off x="11300233" y="6137727"/>
            <a:ext cx="6570392" cy="769375"/>
            <a:chOff x="0" y="0"/>
            <a:chExt cx="1665052" cy="194973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1665052" cy="194973"/>
            </a:xfrm>
            <a:custGeom>
              <a:avLst/>
              <a:gdLst/>
              <a:ahLst/>
              <a:cxnLst/>
              <a:rect l="l" t="t" r="r" b="b"/>
              <a:pathLst>
                <a:path w="1665052" h="194973">
                  <a:moveTo>
                    <a:pt x="0" y="0"/>
                  </a:moveTo>
                  <a:lnTo>
                    <a:pt x="1665052" y="0"/>
                  </a:lnTo>
                  <a:lnTo>
                    <a:pt x="1665052" y="194973"/>
                  </a:lnTo>
                  <a:lnTo>
                    <a:pt x="0" y="19497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0" y="-19050"/>
              <a:ext cx="1665052" cy="214023"/>
            </a:xfrm>
            <a:prstGeom prst="rect">
              <a:avLst/>
            </a:prstGeom>
          </p:spPr>
          <p:txBody>
            <a:bodyPr lIns="31280" tIns="31280" rIns="31280" bIns="31280" rtlCol="0" anchor="ctr"/>
            <a:lstStyle/>
            <a:p>
              <a:pPr algn="l">
                <a:lnSpc>
                  <a:spcPts val="1551"/>
                </a:lnSpc>
              </a:pPr>
              <a:endParaRPr/>
            </a:p>
          </p:txBody>
        </p:sp>
      </p:grpSp>
      <p:grpSp>
        <p:nvGrpSpPr>
          <p:cNvPr id="31" name="Group 31"/>
          <p:cNvGrpSpPr/>
          <p:nvPr/>
        </p:nvGrpSpPr>
        <p:grpSpPr>
          <a:xfrm rot="-333439">
            <a:off x="11364202" y="6758880"/>
            <a:ext cx="6168370" cy="861496"/>
            <a:chOff x="0" y="0"/>
            <a:chExt cx="1563173" cy="218318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1563173" cy="218318"/>
            </a:xfrm>
            <a:custGeom>
              <a:avLst/>
              <a:gdLst/>
              <a:ahLst/>
              <a:cxnLst/>
              <a:rect l="l" t="t" r="r" b="b"/>
              <a:pathLst>
                <a:path w="1563173" h="218318">
                  <a:moveTo>
                    <a:pt x="0" y="0"/>
                  </a:moveTo>
                  <a:lnTo>
                    <a:pt x="1563173" y="0"/>
                  </a:lnTo>
                  <a:lnTo>
                    <a:pt x="1563173" y="218318"/>
                  </a:lnTo>
                  <a:lnTo>
                    <a:pt x="0" y="21831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0" y="-19050"/>
              <a:ext cx="1563173" cy="237368"/>
            </a:xfrm>
            <a:prstGeom prst="rect">
              <a:avLst/>
            </a:prstGeom>
          </p:spPr>
          <p:txBody>
            <a:bodyPr lIns="31280" tIns="31280" rIns="31280" bIns="31280" rtlCol="0" anchor="ctr"/>
            <a:lstStyle/>
            <a:p>
              <a:pPr algn="l">
                <a:lnSpc>
                  <a:spcPts val="1551"/>
                </a:lnSpc>
              </a:pPr>
              <a:endParaRPr/>
            </a:p>
          </p:txBody>
        </p:sp>
      </p:grpSp>
      <p:grpSp>
        <p:nvGrpSpPr>
          <p:cNvPr id="34" name="Group 34"/>
          <p:cNvGrpSpPr/>
          <p:nvPr/>
        </p:nvGrpSpPr>
        <p:grpSpPr>
          <a:xfrm rot="-333439">
            <a:off x="11430177" y="7527842"/>
            <a:ext cx="3488799" cy="778375"/>
            <a:chOff x="0" y="0"/>
            <a:chExt cx="884123" cy="197254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884123" cy="197254"/>
            </a:xfrm>
            <a:custGeom>
              <a:avLst/>
              <a:gdLst/>
              <a:ahLst/>
              <a:cxnLst/>
              <a:rect l="l" t="t" r="r" b="b"/>
              <a:pathLst>
                <a:path w="884123" h="197254">
                  <a:moveTo>
                    <a:pt x="0" y="0"/>
                  </a:moveTo>
                  <a:lnTo>
                    <a:pt x="884123" y="0"/>
                  </a:lnTo>
                  <a:lnTo>
                    <a:pt x="884123" y="197254"/>
                  </a:lnTo>
                  <a:lnTo>
                    <a:pt x="0" y="19725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  <p:sp>
          <p:nvSpPr>
            <p:cNvPr id="36" name="TextBox 36"/>
            <p:cNvSpPr txBox="1"/>
            <p:nvPr/>
          </p:nvSpPr>
          <p:spPr>
            <a:xfrm>
              <a:off x="0" y="-19050"/>
              <a:ext cx="884123" cy="216304"/>
            </a:xfrm>
            <a:prstGeom prst="rect">
              <a:avLst/>
            </a:prstGeom>
          </p:spPr>
          <p:txBody>
            <a:bodyPr lIns="31280" tIns="31280" rIns="31280" bIns="31280" rtlCol="0" anchor="ctr"/>
            <a:lstStyle/>
            <a:p>
              <a:pPr algn="l">
                <a:lnSpc>
                  <a:spcPts val="1551"/>
                </a:lnSpc>
              </a:pPr>
              <a:endParaRPr/>
            </a:p>
          </p:txBody>
        </p:sp>
      </p:grpSp>
      <p:sp>
        <p:nvSpPr>
          <p:cNvPr id="37" name="TextBox 37"/>
          <p:cNvSpPr txBox="1"/>
          <p:nvPr/>
        </p:nvSpPr>
        <p:spPr>
          <a:xfrm rot="-338182">
            <a:off x="11509242" y="6212732"/>
            <a:ext cx="6325968" cy="26326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92"/>
              </a:lnSpc>
            </a:pPr>
            <a:r>
              <a:rPr lang="en-US" sz="5690" b="1" spc="-45">
                <a:solidFill>
                  <a:srgbClr val="F89423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Bouw mee aan een</a:t>
            </a:r>
          </a:p>
          <a:p>
            <a:pPr algn="l">
              <a:lnSpc>
                <a:spcPts val="5092"/>
              </a:lnSpc>
            </a:pPr>
            <a:r>
              <a:rPr lang="en-US" sz="5690" b="1" spc="-45">
                <a:solidFill>
                  <a:srgbClr val="372664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innovatieve regio met jouw technische talent.</a:t>
            </a:r>
          </a:p>
        </p:txBody>
      </p:sp>
      <p:sp>
        <p:nvSpPr>
          <p:cNvPr id="38" name="TextBox 38"/>
          <p:cNvSpPr txBox="1"/>
          <p:nvPr/>
        </p:nvSpPr>
        <p:spPr>
          <a:xfrm rot="-300000">
            <a:off x="11550900" y="9047192"/>
            <a:ext cx="3963407" cy="473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64"/>
              </a:lnSpc>
            </a:pPr>
            <a:r>
              <a:rPr lang="en-US" sz="1403" spc="-11">
                <a:solidFill>
                  <a:srgbClr val="FFFFFF"/>
                </a:solidFill>
                <a:latin typeface="Red Hat Display"/>
                <a:ea typeface="Red Hat Display"/>
                <a:cs typeface="Red Hat Display"/>
                <a:sym typeface="Red Hat Display"/>
              </a:rPr>
              <a:t>Nicole van Beers, bedrijfsverbinder bij Tongerlo</a:t>
            </a:r>
          </a:p>
          <a:p>
            <a:pPr algn="l">
              <a:lnSpc>
                <a:spcPts val="1964"/>
              </a:lnSpc>
            </a:pPr>
            <a:endParaRPr lang="en-US" sz="1403" spc="-11">
              <a:solidFill>
                <a:srgbClr val="FFFFFF"/>
              </a:solidFill>
              <a:latin typeface="Red Hat Display"/>
              <a:ea typeface="Red Hat Display"/>
              <a:cs typeface="Red Hat Display"/>
              <a:sym typeface="Red Hat Display"/>
            </a:endParaRPr>
          </a:p>
        </p:txBody>
      </p:sp>
      <p:grpSp>
        <p:nvGrpSpPr>
          <p:cNvPr id="39" name="Group 39"/>
          <p:cNvGrpSpPr/>
          <p:nvPr/>
        </p:nvGrpSpPr>
        <p:grpSpPr>
          <a:xfrm rot="-350100">
            <a:off x="613152" y="530637"/>
            <a:ext cx="5582009" cy="996125"/>
            <a:chOff x="0" y="0"/>
            <a:chExt cx="7442679" cy="1328167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7442577" cy="1328149"/>
            </a:xfrm>
            <a:custGeom>
              <a:avLst/>
              <a:gdLst/>
              <a:ahLst/>
              <a:cxnLst/>
              <a:rect l="l" t="t" r="r" b="b"/>
              <a:pathLst>
                <a:path w="7442577" h="1328149">
                  <a:moveTo>
                    <a:pt x="0" y="0"/>
                  </a:moveTo>
                  <a:lnTo>
                    <a:pt x="7442577" y="0"/>
                  </a:lnTo>
                  <a:lnTo>
                    <a:pt x="7442577" y="1328149"/>
                  </a:lnTo>
                  <a:lnTo>
                    <a:pt x="0" y="1328149"/>
                  </a:ln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nl-NL"/>
            </a:p>
          </p:txBody>
        </p:sp>
        <p:sp>
          <p:nvSpPr>
            <p:cNvPr id="41" name="TextBox 41"/>
            <p:cNvSpPr txBox="1"/>
            <p:nvPr/>
          </p:nvSpPr>
          <p:spPr>
            <a:xfrm>
              <a:off x="0" y="-28575"/>
              <a:ext cx="7442679" cy="1356742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algn="l">
                <a:lnSpc>
                  <a:spcPts val="5400"/>
                </a:lnSpc>
              </a:pPr>
              <a:r>
                <a:rPr lang="en-US" sz="4500" b="1" dirty="0">
                  <a:solidFill>
                    <a:srgbClr val="F39200"/>
                  </a:solidFill>
                  <a:latin typeface="Arimo Bold"/>
                  <a:ea typeface="Arimo Bold"/>
                  <a:cs typeface="Arimo Bold"/>
                  <a:sym typeface="Arimo Bold"/>
                </a:rPr>
                <a:t>Lonneke Vermeulen</a:t>
              </a:r>
            </a:p>
          </p:txBody>
        </p:sp>
      </p:grpSp>
      <p:grpSp>
        <p:nvGrpSpPr>
          <p:cNvPr id="42" name="Group 42"/>
          <p:cNvGrpSpPr/>
          <p:nvPr/>
        </p:nvGrpSpPr>
        <p:grpSpPr>
          <a:xfrm rot="-350100">
            <a:off x="11513506" y="529489"/>
            <a:ext cx="4809065" cy="1072928"/>
            <a:chOff x="0" y="0"/>
            <a:chExt cx="6412087" cy="1430572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6387090" cy="1328149"/>
            </a:xfrm>
            <a:custGeom>
              <a:avLst/>
              <a:gdLst/>
              <a:ahLst/>
              <a:cxnLst/>
              <a:rect l="l" t="t" r="r" b="b"/>
              <a:pathLst>
                <a:path w="6387090" h="1328149">
                  <a:moveTo>
                    <a:pt x="0" y="0"/>
                  </a:moveTo>
                  <a:lnTo>
                    <a:pt x="6387090" y="0"/>
                  </a:lnTo>
                  <a:lnTo>
                    <a:pt x="6387090" y="1328149"/>
                  </a:lnTo>
                  <a:lnTo>
                    <a:pt x="0" y="1328149"/>
                  </a:ln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nl-NL"/>
            </a:p>
          </p:txBody>
        </p:sp>
        <p:sp>
          <p:nvSpPr>
            <p:cNvPr id="44" name="TextBox 44"/>
            <p:cNvSpPr txBox="1"/>
            <p:nvPr/>
          </p:nvSpPr>
          <p:spPr>
            <a:xfrm>
              <a:off x="24908" y="73830"/>
              <a:ext cx="6387179" cy="1356742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algn="l">
                <a:lnSpc>
                  <a:spcPts val="5400"/>
                </a:lnSpc>
              </a:pPr>
              <a:r>
                <a:rPr lang="en-US" sz="4500" b="1" dirty="0">
                  <a:solidFill>
                    <a:srgbClr val="F39200"/>
                  </a:solidFill>
                  <a:latin typeface="Arimo Bold"/>
                  <a:ea typeface="Arimo Bold"/>
                  <a:cs typeface="Arimo Bold"/>
                  <a:sym typeface="Arimo Bold"/>
                </a:rPr>
                <a:t>Nicole van Beers</a:t>
              </a:r>
            </a:p>
          </p:txBody>
        </p:sp>
      </p:grpSp>
      <p:grpSp>
        <p:nvGrpSpPr>
          <p:cNvPr id="45" name="Group 11">
            <a:extLst>
              <a:ext uri="{FF2B5EF4-FFF2-40B4-BE49-F238E27FC236}">
                <a16:creationId xmlns:a16="http://schemas.microsoft.com/office/drawing/2014/main" id="{1203CC74-AF05-4C5E-0CE6-AEBEB939C366}"/>
              </a:ext>
            </a:extLst>
          </p:cNvPr>
          <p:cNvGrpSpPr/>
          <p:nvPr/>
        </p:nvGrpSpPr>
        <p:grpSpPr>
          <a:xfrm rot="-333439">
            <a:off x="591322" y="466623"/>
            <a:ext cx="5774246" cy="1476473"/>
            <a:chOff x="-37888" y="-103821"/>
            <a:chExt cx="1654605" cy="320719"/>
          </a:xfrm>
        </p:grpSpPr>
        <p:sp>
          <p:nvSpPr>
            <p:cNvPr id="46" name="Freeform 12">
              <a:extLst>
                <a:ext uri="{FF2B5EF4-FFF2-40B4-BE49-F238E27FC236}">
                  <a16:creationId xmlns:a16="http://schemas.microsoft.com/office/drawing/2014/main" id="{9938C30D-1BB5-BB30-891C-6D050288F6BB}"/>
                </a:ext>
              </a:extLst>
            </p:cNvPr>
            <p:cNvSpPr/>
            <p:nvPr/>
          </p:nvSpPr>
          <p:spPr>
            <a:xfrm>
              <a:off x="-37888" y="-103821"/>
              <a:ext cx="1616717" cy="241617"/>
            </a:xfrm>
            <a:custGeom>
              <a:avLst/>
              <a:gdLst/>
              <a:ahLst/>
              <a:cxnLst/>
              <a:rect l="l" t="t" r="r" b="b"/>
              <a:pathLst>
                <a:path w="1616717" h="216898">
                  <a:moveTo>
                    <a:pt x="0" y="0"/>
                  </a:moveTo>
                  <a:lnTo>
                    <a:pt x="1616717" y="0"/>
                  </a:lnTo>
                  <a:lnTo>
                    <a:pt x="1616717" y="216898"/>
                  </a:lnTo>
                  <a:lnTo>
                    <a:pt x="0" y="21689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 dirty="0"/>
            </a:p>
          </p:txBody>
        </p:sp>
        <p:sp>
          <p:nvSpPr>
            <p:cNvPr id="47" name="TextBox 13">
              <a:extLst>
                <a:ext uri="{FF2B5EF4-FFF2-40B4-BE49-F238E27FC236}">
                  <a16:creationId xmlns:a16="http://schemas.microsoft.com/office/drawing/2014/main" id="{D813030A-A3FB-9D11-904D-37DC13EF5B07}"/>
                </a:ext>
              </a:extLst>
            </p:cNvPr>
            <p:cNvSpPr txBox="1"/>
            <p:nvPr/>
          </p:nvSpPr>
          <p:spPr>
            <a:xfrm>
              <a:off x="0" y="-19050"/>
              <a:ext cx="1616717" cy="235948"/>
            </a:xfrm>
            <a:prstGeom prst="rect">
              <a:avLst/>
            </a:prstGeom>
          </p:spPr>
          <p:txBody>
            <a:bodyPr lIns="29621" tIns="29621" rIns="29621" bIns="29621" rtlCol="0" anchor="ctr"/>
            <a:lstStyle/>
            <a:p>
              <a:pPr algn="l">
                <a:lnSpc>
                  <a:spcPts val="1469"/>
                </a:lnSpc>
              </a:pPr>
              <a:endParaRPr/>
            </a:p>
          </p:txBody>
        </p:sp>
      </p:grpSp>
      <p:sp>
        <p:nvSpPr>
          <p:cNvPr id="53" name="TextBox 41">
            <a:extLst>
              <a:ext uri="{FF2B5EF4-FFF2-40B4-BE49-F238E27FC236}">
                <a16:creationId xmlns:a16="http://schemas.microsoft.com/office/drawing/2014/main" id="{5E3F5803-C655-A7DC-5A94-2A7881050A5E}"/>
              </a:ext>
            </a:extLst>
          </p:cNvPr>
          <p:cNvSpPr txBox="1"/>
          <p:nvPr/>
        </p:nvSpPr>
        <p:spPr>
          <a:xfrm rot="21249900">
            <a:off x="646864" y="624009"/>
            <a:ext cx="5582009" cy="1017557"/>
          </a:xfrm>
          <a:prstGeom prst="rect">
            <a:avLst/>
          </a:prstGeom>
        </p:spPr>
        <p:txBody>
          <a:bodyPr lIns="50800" tIns="50800" rIns="50800" bIns="50800" rtlCol="0" anchor="t"/>
          <a:lstStyle/>
          <a:p>
            <a:pPr algn="l">
              <a:lnSpc>
                <a:spcPts val="5400"/>
              </a:lnSpc>
            </a:pPr>
            <a:r>
              <a:rPr lang="en-US" sz="4500" b="1" dirty="0">
                <a:solidFill>
                  <a:srgbClr val="F39200"/>
                </a:solidFill>
                <a:latin typeface="Arimo Bold"/>
                <a:ea typeface="Arimo Bold"/>
                <a:cs typeface="Arimo Bold"/>
                <a:sym typeface="Arimo Bold"/>
              </a:rPr>
              <a:t>Lonneke Vermeulen</a:t>
            </a:r>
          </a:p>
        </p:txBody>
      </p:sp>
      <p:grpSp>
        <p:nvGrpSpPr>
          <p:cNvPr id="54" name="Group 11">
            <a:extLst>
              <a:ext uri="{FF2B5EF4-FFF2-40B4-BE49-F238E27FC236}">
                <a16:creationId xmlns:a16="http://schemas.microsoft.com/office/drawing/2014/main" id="{B4BB4C23-18EB-B5E5-8633-9EE9EC7C8366}"/>
              </a:ext>
            </a:extLst>
          </p:cNvPr>
          <p:cNvGrpSpPr/>
          <p:nvPr/>
        </p:nvGrpSpPr>
        <p:grpSpPr>
          <a:xfrm rot="-333439">
            <a:off x="11322401" y="438364"/>
            <a:ext cx="5462916" cy="1101199"/>
            <a:chOff x="0" y="0"/>
            <a:chExt cx="1616717" cy="216898"/>
          </a:xfrm>
        </p:grpSpPr>
        <p:sp>
          <p:nvSpPr>
            <p:cNvPr id="55" name="Freeform 12">
              <a:extLst>
                <a:ext uri="{FF2B5EF4-FFF2-40B4-BE49-F238E27FC236}">
                  <a16:creationId xmlns:a16="http://schemas.microsoft.com/office/drawing/2014/main" id="{17B2D9ED-C5D5-944C-0785-B43DA222E718}"/>
                </a:ext>
              </a:extLst>
            </p:cNvPr>
            <p:cNvSpPr/>
            <p:nvPr/>
          </p:nvSpPr>
          <p:spPr>
            <a:xfrm>
              <a:off x="0" y="0"/>
              <a:ext cx="1616717" cy="216898"/>
            </a:xfrm>
            <a:custGeom>
              <a:avLst/>
              <a:gdLst/>
              <a:ahLst/>
              <a:cxnLst/>
              <a:rect l="l" t="t" r="r" b="b"/>
              <a:pathLst>
                <a:path w="1616717" h="216898">
                  <a:moveTo>
                    <a:pt x="0" y="0"/>
                  </a:moveTo>
                  <a:lnTo>
                    <a:pt x="1616717" y="0"/>
                  </a:lnTo>
                  <a:lnTo>
                    <a:pt x="1616717" y="216898"/>
                  </a:lnTo>
                  <a:lnTo>
                    <a:pt x="0" y="21689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 dirty="0"/>
            </a:p>
          </p:txBody>
        </p:sp>
        <p:sp>
          <p:nvSpPr>
            <p:cNvPr id="56" name="TextBox 13">
              <a:extLst>
                <a:ext uri="{FF2B5EF4-FFF2-40B4-BE49-F238E27FC236}">
                  <a16:creationId xmlns:a16="http://schemas.microsoft.com/office/drawing/2014/main" id="{AABF9A93-7BA1-B7A4-6630-98BA4D19B6B8}"/>
                </a:ext>
              </a:extLst>
            </p:cNvPr>
            <p:cNvSpPr txBox="1"/>
            <p:nvPr/>
          </p:nvSpPr>
          <p:spPr>
            <a:xfrm>
              <a:off x="0" y="-19050"/>
              <a:ext cx="1616717" cy="235948"/>
            </a:xfrm>
            <a:prstGeom prst="rect">
              <a:avLst/>
            </a:prstGeom>
          </p:spPr>
          <p:txBody>
            <a:bodyPr lIns="29621" tIns="29621" rIns="29621" bIns="29621" rtlCol="0" anchor="ctr"/>
            <a:lstStyle/>
            <a:p>
              <a:pPr algn="l">
                <a:lnSpc>
                  <a:spcPts val="1469"/>
                </a:lnSpc>
              </a:pPr>
              <a:endParaRPr/>
            </a:p>
          </p:txBody>
        </p:sp>
      </p:grpSp>
      <p:sp>
        <p:nvSpPr>
          <p:cNvPr id="57" name="TextBox 44">
            <a:extLst>
              <a:ext uri="{FF2B5EF4-FFF2-40B4-BE49-F238E27FC236}">
                <a16:creationId xmlns:a16="http://schemas.microsoft.com/office/drawing/2014/main" id="{12073733-3595-F903-E2BE-A58912397F82}"/>
              </a:ext>
            </a:extLst>
          </p:cNvPr>
          <p:cNvSpPr txBox="1"/>
          <p:nvPr/>
        </p:nvSpPr>
        <p:spPr>
          <a:xfrm rot="21249900">
            <a:off x="11629501" y="583769"/>
            <a:ext cx="4790384" cy="1017556"/>
          </a:xfrm>
          <a:prstGeom prst="rect">
            <a:avLst/>
          </a:prstGeom>
        </p:spPr>
        <p:txBody>
          <a:bodyPr lIns="50800" tIns="50800" rIns="50800" bIns="50800" rtlCol="0" anchor="t"/>
          <a:lstStyle/>
          <a:p>
            <a:pPr algn="l">
              <a:lnSpc>
                <a:spcPts val="5400"/>
              </a:lnSpc>
            </a:pPr>
            <a:r>
              <a:rPr lang="en-US" sz="4500" b="1" dirty="0">
                <a:solidFill>
                  <a:srgbClr val="F39200"/>
                </a:solidFill>
                <a:latin typeface="Arimo Bold"/>
                <a:ea typeface="Arimo Bold"/>
                <a:cs typeface="Arimo Bold"/>
                <a:sym typeface="Arimo Bold"/>
              </a:rPr>
              <a:t>Nicole van Beers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Metadata/LabelInfo.xml><?xml version="1.0" encoding="utf-8"?>
<clbl:labelList xmlns:clbl="http://schemas.microsoft.com/office/2020/mipLabelMetadata">
  <clbl:label id="{415030db-5b96-4a80-bef5-9bbf300e0d2e}" enabled="1" method="Standard" siteId="{9e9002aa-e50e-44b8-bb7a-021d21198024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164</Words>
  <Application>Microsoft Office PowerPoint</Application>
  <PresentationFormat>Aangepast</PresentationFormat>
  <Paragraphs>33</Paragraphs>
  <Slides>18</Slides>
  <Notes>0</Notes>
  <HiddenSlides>0</HiddenSlides>
  <MMClips>1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18</vt:i4>
      </vt:variant>
    </vt:vector>
  </HeadingPairs>
  <TitlesOfParts>
    <vt:vector size="24" baseType="lpstr">
      <vt:lpstr>Red Hat Display</vt:lpstr>
      <vt:lpstr>Red Hat Display Bold</vt:lpstr>
      <vt:lpstr>Arimo Bold</vt:lpstr>
      <vt:lpstr>Calibri</vt:lpstr>
      <vt:lpstr>Arial</vt:lpstr>
      <vt:lpstr>Office Theme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Verbinderspresentatie Concept</dc:title>
  <cp:lastModifiedBy>Alice Potter-Stolwerk</cp:lastModifiedBy>
  <cp:revision>2</cp:revision>
  <dcterms:created xsi:type="dcterms:W3CDTF">2006-08-16T00:00:00Z</dcterms:created>
  <dcterms:modified xsi:type="dcterms:W3CDTF">2026-01-23T15:19:55Z</dcterms:modified>
  <dc:identifier>DAG9oV0-XnQ</dc:identifier>
</cp:coreProperties>
</file>